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405" r:id="rId3"/>
    <p:sldId id="825" r:id="rId4"/>
    <p:sldId id="820" r:id="rId5"/>
    <p:sldId id="382" r:id="rId6"/>
    <p:sldId id="315" r:id="rId7"/>
    <p:sldId id="815" r:id="rId8"/>
    <p:sldId id="816" r:id="rId9"/>
    <p:sldId id="573" r:id="rId10"/>
    <p:sldId id="311" r:id="rId11"/>
    <p:sldId id="574" r:id="rId12"/>
    <p:sldId id="851" r:id="rId13"/>
    <p:sldId id="842" r:id="rId14"/>
    <p:sldId id="263" r:id="rId15"/>
    <p:sldId id="277" r:id="rId16"/>
    <p:sldId id="278" r:id="rId17"/>
    <p:sldId id="279" r:id="rId18"/>
    <p:sldId id="383" r:id="rId19"/>
    <p:sldId id="280" r:id="rId20"/>
    <p:sldId id="281" r:id="rId21"/>
    <p:sldId id="264" r:id="rId22"/>
    <p:sldId id="853" r:id="rId23"/>
    <p:sldId id="283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DBD"/>
    <a:srgbClr val="005A51"/>
    <a:srgbClr val="D6EAD6"/>
    <a:srgbClr val="E6F2E6"/>
    <a:srgbClr val="F7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/>
    <p:restoredTop sz="95781"/>
  </p:normalViewPr>
  <p:slideViewPr>
    <p:cSldViewPr snapToGrid="0" showGuides="1">
      <p:cViewPr varScale="1">
        <p:scale>
          <a:sx n="110" d="100"/>
          <a:sy n="110" d="100"/>
        </p:scale>
        <p:origin x="1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87FF7-25A9-4361-9B3E-8BB5B8A3BCB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7D098B-2CB3-4D43-B4D1-C8AE660220F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b="1" dirty="0">
              <a:solidFill>
                <a:schemeClr val="tx1"/>
              </a:solidFill>
              <a:latin typeface="+mn-lt"/>
            </a:rPr>
            <a:t>Согласно НПА Республики Казахстан к числу детей с особыми образовательными потребностями относят детей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200" b="1" dirty="0">
              <a:solidFill>
                <a:schemeClr val="tx1"/>
              </a:solidFill>
              <a:latin typeface="+mn-lt"/>
            </a:rPr>
            <a:t>См. Правила оценки ООП </a:t>
          </a:r>
          <a:endParaRPr lang="en-US" sz="1200" b="1" dirty="0">
            <a:solidFill>
              <a:schemeClr val="tx1"/>
            </a:solidFill>
            <a:latin typeface="+mn-lt"/>
          </a:endParaRPr>
        </a:p>
      </dgm:t>
    </dgm:pt>
    <dgm:pt modelId="{F8F8A1DC-6FFB-450D-B4CF-5BE4ABB83C83}" type="parTrans" cxnId="{8886A9DE-3013-4D35-8AEF-45BC576F3D65}">
      <dgm:prSet/>
      <dgm:spPr/>
      <dgm:t>
        <a:bodyPr/>
        <a:lstStyle/>
        <a:p>
          <a:endParaRPr lang="ru-RU"/>
        </a:p>
      </dgm:t>
    </dgm:pt>
    <dgm:pt modelId="{1448C23A-12F8-4F0E-8DCC-739055C4178E}" type="sibTrans" cxnId="{8886A9DE-3013-4D35-8AEF-45BC576F3D65}">
      <dgm:prSet/>
      <dgm:spPr/>
      <dgm:t>
        <a:bodyPr/>
        <a:lstStyle/>
        <a:p>
          <a:endParaRPr lang="ru-RU"/>
        </a:p>
      </dgm:t>
    </dgm:pt>
    <dgm:pt modelId="{B16FE6F6-8931-4672-8AB1-CAE9B48A06CA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algn="l">
            <a:spcAft>
              <a:spcPts val="0"/>
            </a:spcAft>
          </a:pPr>
          <a:endParaRPr lang="kk-KZ" sz="1400" b="1" dirty="0">
            <a:solidFill>
              <a:srgbClr val="002060"/>
            </a:solidFill>
          </a:endParaRPr>
        </a:p>
        <a:p>
          <a:pPr algn="l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с ограниченными возможностями развития, вследствие психофизических нарушений: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нарушения зрения,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 нарушениями слуха,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 нарушения речи (дизартрия, дислексия, диграфия, алалия и др)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нарушениями опорно-двигательнго аппарата,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нарушениями интеллекта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- нарушения поведения и эмоционально-волевой сферы (аутизм)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2060"/>
              </a:solidFill>
            </a:rPr>
            <a:t> </a:t>
          </a:r>
        </a:p>
        <a:p>
          <a:pPr algn="just">
            <a:spcAft>
              <a:spcPts val="0"/>
            </a:spcAft>
          </a:pPr>
          <a:r>
            <a:rPr lang="kk-KZ" sz="1600" b="1" dirty="0">
              <a:solidFill>
                <a:srgbClr val="0070C0"/>
              </a:solidFill>
            </a:rPr>
            <a:t>как правило нуждаются в постоянной и/или длительной поддержке</a:t>
          </a:r>
        </a:p>
        <a:p>
          <a:pPr algn="just">
            <a:spcAft>
              <a:spcPts val="0"/>
            </a:spcAft>
            <a:tabLst/>
          </a:pPr>
          <a:r>
            <a:rPr lang="kk-KZ" sz="1600" b="1" dirty="0">
              <a:solidFill>
                <a:srgbClr val="002060"/>
              </a:solidFill>
            </a:rPr>
            <a:t> </a:t>
          </a:r>
          <a:endParaRPr lang="en-US" sz="1600" b="1" dirty="0">
            <a:solidFill>
              <a:srgbClr val="002060"/>
            </a:solidFill>
          </a:endParaRPr>
        </a:p>
        <a:p>
          <a:pPr algn="ctr">
            <a:spcAft>
              <a:spcPts val="0"/>
            </a:spcAft>
          </a:pPr>
          <a:endParaRPr lang="ru-RU" sz="1400" b="1" dirty="0">
            <a:solidFill>
              <a:srgbClr val="002060"/>
            </a:solidFill>
          </a:endParaRPr>
        </a:p>
      </dgm:t>
    </dgm:pt>
    <dgm:pt modelId="{57A98749-5796-4AD9-B286-F04A62B1DD5A}" type="parTrans" cxnId="{8D2D6B43-CDDA-47C0-A200-F5690E49759B}">
      <dgm:prSet/>
      <dgm:spPr/>
      <dgm:t>
        <a:bodyPr/>
        <a:lstStyle/>
        <a:p>
          <a:endParaRPr lang="ru-RU"/>
        </a:p>
      </dgm:t>
    </dgm:pt>
    <dgm:pt modelId="{4902E269-85D1-4A5D-8EFF-C90F59E03E2F}" type="sibTrans" cxnId="{8D2D6B43-CDDA-47C0-A200-F5690E49759B}">
      <dgm:prSet/>
      <dgm:spPr/>
      <dgm:t>
        <a:bodyPr/>
        <a:lstStyle/>
        <a:p>
          <a:endParaRPr lang="ru-RU"/>
        </a:p>
      </dgm:t>
    </dgm:pt>
    <dgm:pt modelId="{2DDDF33E-09F3-46CB-99E5-4900755901A1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kk-KZ" sz="1600" dirty="0">
              <a:solidFill>
                <a:srgbClr val="002060"/>
              </a:solidFill>
            </a:rPr>
            <a:t>-</a:t>
          </a:r>
          <a:r>
            <a:rPr lang="kk-KZ" sz="1600" dirty="0"/>
            <a:t> </a:t>
          </a:r>
          <a:r>
            <a:rPr lang="kk-KZ" sz="1600" b="1" dirty="0">
              <a:solidFill>
                <a:srgbClr val="002060"/>
              </a:solidFill>
            </a:rPr>
            <a:t>с трудностями обучения, связанными с  эмоциональными проблемами, неблагоприятными средовыми факторами (социальными, экономическими, психологическими, культурными, лингвистическими и соматического здоровья</a:t>
          </a:r>
          <a:r>
            <a:rPr lang="kk-KZ" sz="1600" dirty="0">
              <a:solidFill>
                <a:srgbClr val="002060"/>
              </a:solidFill>
            </a:rPr>
            <a:t>)</a:t>
          </a:r>
        </a:p>
        <a:p>
          <a:endParaRPr lang="kk-KZ" sz="1600" dirty="0">
            <a:solidFill>
              <a:srgbClr val="002060"/>
            </a:solidFill>
          </a:endParaRPr>
        </a:p>
        <a:p>
          <a:endParaRPr lang="kk-KZ" sz="1600" b="1" dirty="0">
            <a:solidFill>
              <a:srgbClr val="0070C0"/>
            </a:solidFill>
          </a:endParaRPr>
        </a:p>
        <a:p>
          <a:r>
            <a:rPr lang="kk-KZ" sz="1600" b="1" dirty="0">
              <a:solidFill>
                <a:srgbClr val="0070C0"/>
              </a:solidFill>
            </a:rPr>
            <a:t>чаще всего нуждаются во временной или эпизодической поддержке</a:t>
          </a:r>
          <a:endParaRPr lang="ru-RU" sz="1600" b="1" dirty="0">
            <a:solidFill>
              <a:srgbClr val="0070C0"/>
            </a:solidFill>
          </a:endParaRPr>
        </a:p>
      </dgm:t>
    </dgm:pt>
    <dgm:pt modelId="{EC22B229-323D-4124-AC65-23E2B5FA103A}" type="parTrans" cxnId="{FBA0E0C1-665A-406C-B39E-814E2241197D}">
      <dgm:prSet/>
      <dgm:spPr/>
      <dgm:t>
        <a:bodyPr/>
        <a:lstStyle/>
        <a:p>
          <a:endParaRPr lang="ru-RU"/>
        </a:p>
      </dgm:t>
    </dgm:pt>
    <dgm:pt modelId="{1DD17D30-7A8B-4DD0-B058-CE7E39BCB365}" type="sibTrans" cxnId="{FBA0E0C1-665A-406C-B39E-814E2241197D}">
      <dgm:prSet/>
      <dgm:spPr/>
      <dgm:t>
        <a:bodyPr/>
        <a:lstStyle/>
        <a:p>
          <a:endParaRPr lang="ru-RU"/>
        </a:p>
      </dgm:t>
    </dgm:pt>
    <dgm:pt modelId="{7AF664D5-970A-4640-A8F5-7D8EEBA06B99}" type="pres">
      <dgm:prSet presAssocID="{0FA87FF7-25A9-4361-9B3E-8BB5B8A3BCB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A281A82-9EDF-4D81-B836-01BE0BD283FD}" type="pres">
      <dgm:prSet presAssocID="{ED7D098B-2CB3-4D43-B4D1-C8AE660220FF}" presName="vertOne" presStyleCnt="0"/>
      <dgm:spPr/>
    </dgm:pt>
    <dgm:pt modelId="{3FF056B1-9552-4222-ADFD-123CFA523C05}" type="pres">
      <dgm:prSet presAssocID="{ED7D098B-2CB3-4D43-B4D1-C8AE660220FF}" presName="txOne" presStyleLbl="node0" presStyleIdx="0" presStyleCnt="1" custScaleY="28820" custLinFactY="-33383" custLinFactNeighborX="0" custLinFactNeighborY="-100000">
        <dgm:presLayoutVars>
          <dgm:chPref val="3"/>
        </dgm:presLayoutVars>
      </dgm:prSet>
      <dgm:spPr/>
    </dgm:pt>
    <dgm:pt modelId="{AA8242DA-0E1A-4357-8D3E-226E67DB3DF5}" type="pres">
      <dgm:prSet presAssocID="{ED7D098B-2CB3-4D43-B4D1-C8AE660220FF}" presName="parTransOne" presStyleCnt="0"/>
      <dgm:spPr/>
    </dgm:pt>
    <dgm:pt modelId="{D24608AE-6C7E-42C3-ADC0-F0567984EB64}" type="pres">
      <dgm:prSet presAssocID="{ED7D098B-2CB3-4D43-B4D1-C8AE660220FF}" presName="horzOne" presStyleCnt="0"/>
      <dgm:spPr/>
    </dgm:pt>
    <dgm:pt modelId="{50A5B1E0-C4B5-494D-AAAA-CFDF47A71F73}" type="pres">
      <dgm:prSet presAssocID="{B16FE6F6-8931-4672-8AB1-CAE9B48A06CA}" presName="vertTwo" presStyleCnt="0"/>
      <dgm:spPr/>
    </dgm:pt>
    <dgm:pt modelId="{36388BA5-94E9-4B20-BA33-3BC56A627529}" type="pres">
      <dgm:prSet presAssocID="{B16FE6F6-8931-4672-8AB1-CAE9B48A06CA}" presName="txTwo" presStyleLbl="node2" presStyleIdx="0" presStyleCnt="2" custScaleY="117487">
        <dgm:presLayoutVars>
          <dgm:chPref val="3"/>
        </dgm:presLayoutVars>
      </dgm:prSet>
      <dgm:spPr/>
    </dgm:pt>
    <dgm:pt modelId="{C0DEBE6B-3CF4-455A-A108-4693BC45F303}" type="pres">
      <dgm:prSet presAssocID="{B16FE6F6-8931-4672-8AB1-CAE9B48A06CA}" presName="horzTwo" presStyleCnt="0"/>
      <dgm:spPr/>
    </dgm:pt>
    <dgm:pt modelId="{1B64B583-9D0F-43E2-970C-1F9B4947F5F8}" type="pres">
      <dgm:prSet presAssocID="{4902E269-85D1-4A5D-8EFF-C90F59E03E2F}" presName="sibSpaceTwo" presStyleCnt="0"/>
      <dgm:spPr/>
    </dgm:pt>
    <dgm:pt modelId="{7A2BD212-96E3-4490-9BC5-48721A372F5D}" type="pres">
      <dgm:prSet presAssocID="{2DDDF33E-09F3-46CB-99E5-4900755901A1}" presName="vertTwo" presStyleCnt="0"/>
      <dgm:spPr/>
    </dgm:pt>
    <dgm:pt modelId="{D27C0FAD-D9B3-4AD8-981A-375A46EEEF62}" type="pres">
      <dgm:prSet presAssocID="{2DDDF33E-09F3-46CB-99E5-4900755901A1}" presName="txTwo" presStyleLbl="node2" presStyleIdx="1" presStyleCnt="2" custScaleX="99069" custScaleY="112486">
        <dgm:presLayoutVars>
          <dgm:chPref val="3"/>
        </dgm:presLayoutVars>
      </dgm:prSet>
      <dgm:spPr/>
    </dgm:pt>
    <dgm:pt modelId="{31D3F544-AFB1-41F8-9CF5-CBE8B05DE983}" type="pres">
      <dgm:prSet presAssocID="{2DDDF33E-09F3-46CB-99E5-4900755901A1}" presName="horzTwo" presStyleCnt="0"/>
      <dgm:spPr/>
    </dgm:pt>
  </dgm:ptLst>
  <dgm:cxnLst>
    <dgm:cxn modelId="{CA98E214-CB79-4BAB-917F-B861F4364992}" type="presOf" srcId="{ED7D098B-2CB3-4D43-B4D1-C8AE660220FF}" destId="{3FF056B1-9552-4222-ADFD-123CFA523C05}" srcOrd="0" destOrd="0" presId="urn:microsoft.com/office/officeart/2005/8/layout/hierarchy4"/>
    <dgm:cxn modelId="{8D2D6B43-CDDA-47C0-A200-F5690E49759B}" srcId="{ED7D098B-2CB3-4D43-B4D1-C8AE660220FF}" destId="{B16FE6F6-8931-4672-8AB1-CAE9B48A06CA}" srcOrd="0" destOrd="0" parTransId="{57A98749-5796-4AD9-B286-F04A62B1DD5A}" sibTransId="{4902E269-85D1-4A5D-8EFF-C90F59E03E2F}"/>
    <dgm:cxn modelId="{6681DC49-4DB5-4D58-9B35-E877F23EEB30}" type="presOf" srcId="{0FA87FF7-25A9-4361-9B3E-8BB5B8A3BCB4}" destId="{7AF664D5-970A-4640-A8F5-7D8EEBA06B99}" srcOrd="0" destOrd="0" presId="urn:microsoft.com/office/officeart/2005/8/layout/hierarchy4"/>
    <dgm:cxn modelId="{17D8016C-7F24-4238-84AB-6FC9620A3287}" type="presOf" srcId="{2DDDF33E-09F3-46CB-99E5-4900755901A1}" destId="{D27C0FAD-D9B3-4AD8-981A-375A46EEEF62}" srcOrd="0" destOrd="0" presId="urn:microsoft.com/office/officeart/2005/8/layout/hierarchy4"/>
    <dgm:cxn modelId="{2C0998AC-9CA1-48F1-80DA-68BFFD792950}" type="presOf" srcId="{B16FE6F6-8931-4672-8AB1-CAE9B48A06CA}" destId="{36388BA5-94E9-4B20-BA33-3BC56A627529}" srcOrd="0" destOrd="0" presId="urn:microsoft.com/office/officeart/2005/8/layout/hierarchy4"/>
    <dgm:cxn modelId="{FBA0E0C1-665A-406C-B39E-814E2241197D}" srcId="{ED7D098B-2CB3-4D43-B4D1-C8AE660220FF}" destId="{2DDDF33E-09F3-46CB-99E5-4900755901A1}" srcOrd="1" destOrd="0" parTransId="{EC22B229-323D-4124-AC65-23E2B5FA103A}" sibTransId="{1DD17D30-7A8B-4DD0-B058-CE7E39BCB365}"/>
    <dgm:cxn modelId="{8886A9DE-3013-4D35-8AEF-45BC576F3D65}" srcId="{0FA87FF7-25A9-4361-9B3E-8BB5B8A3BCB4}" destId="{ED7D098B-2CB3-4D43-B4D1-C8AE660220FF}" srcOrd="0" destOrd="0" parTransId="{F8F8A1DC-6FFB-450D-B4CF-5BE4ABB83C83}" sibTransId="{1448C23A-12F8-4F0E-8DCC-739055C4178E}"/>
    <dgm:cxn modelId="{874193C9-815B-4510-B808-9ED3CDF7B782}" type="presParOf" srcId="{7AF664D5-970A-4640-A8F5-7D8EEBA06B99}" destId="{5A281A82-9EDF-4D81-B836-01BE0BD283FD}" srcOrd="0" destOrd="0" presId="urn:microsoft.com/office/officeart/2005/8/layout/hierarchy4"/>
    <dgm:cxn modelId="{BBE37F51-2118-4A0E-9DD8-847456EC71BF}" type="presParOf" srcId="{5A281A82-9EDF-4D81-B836-01BE0BD283FD}" destId="{3FF056B1-9552-4222-ADFD-123CFA523C05}" srcOrd="0" destOrd="0" presId="urn:microsoft.com/office/officeart/2005/8/layout/hierarchy4"/>
    <dgm:cxn modelId="{5803BD1D-5AC7-4096-A682-B3040F0D0A4A}" type="presParOf" srcId="{5A281A82-9EDF-4D81-B836-01BE0BD283FD}" destId="{AA8242DA-0E1A-4357-8D3E-226E67DB3DF5}" srcOrd="1" destOrd="0" presId="urn:microsoft.com/office/officeart/2005/8/layout/hierarchy4"/>
    <dgm:cxn modelId="{8BF8ABD1-72E3-4DA7-8289-345801005A8A}" type="presParOf" srcId="{5A281A82-9EDF-4D81-B836-01BE0BD283FD}" destId="{D24608AE-6C7E-42C3-ADC0-F0567984EB64}" srcOrd="2" destOrd="0" presId="urn:microsoft.com/office/officeart/2005/8/layout/hierarchy4"/>
    <dgm:cxn modelId="{A4C1CEBB-7BB0-48B3-8CB8-48F7E850B2D1}" type="presParOf" srcId="{D24608AE-6C7E-42C3-ADC0-F0567984EB64}" destId="{50A5B1E0-C4B5-494D-AAAA-CFDF47A71F73}" srcOrd="0" destOrd="0" presId="urn:microsoft.com/office/officeart/2005/8/layout/hierarchy4"/>
    <dgm:cxn modelId="{B56A485D-8B67-411C-833F-2F67E1F7B1CD}" type="presParOf" srcId="{50A5B1E0-C4B5-494D-AAAA-CFDF47A71F73}" destId="{36388BA5-94E9-4B20-BA33-3BC56A627529}" srcOrd="0" destOrd="0" presId="urn:microsoft.com/office/officeart/2005/8/layout/hierarchy4"/>
    <dgm:cxn modelId="{40446600-CF31-4EF0-9A6D-6DC666B0B8B5}" type="presParOf" srcId="{50A5B1E0-C4B5-494D-AAAA-CFDF47A71F73}" destId="{C0DEBE6B-3CF4-455A-A108-4693BC45F303}" srcOrd="1" destOrd="0" presId="urn:microsoft.com/office/officeart/2005/8/layout/hierarchy4"/>
    <dgm:cxn modelId="{8E840CBC-67AC-405A-B38D-533E5E33F25F}" type="presParOf" srcId="{D24608AE-6C7E-42C3-ADC0-F0567984EB64}" destId="{1B64B583-9D0F-43E2-970C-1F9B4947F5F8}" srcOrd="1" destOrd="0" presId="urn:microsoft.com/office/officeart/2005/8/layout/hierarchy4"/>
    <dgm:cxn modelId="{6B4FDC65-90E6-4168-A548-056C9680CB81}" type="presParOf" srcId="{D24608AE-6C7E-42C3-ADC0-F0567984EB64}" destId="{7A2BD212-96E3-4490-9BC5-48721A372F5D}" srcOrd="2" destOrd="0" presId="urn:microsoft.com/office/officeart/2005/8/layout/hierarchy4"/>
    <dgm:cxn modelId="{F99C6A9F-B8C6-41CA-AF7C-5CB4C70690D7}" type="presParOf" srcId="{7A2BD212-96E3-4490-9BC5-48721A372F5D}" destId="{D27C0FAD-D9B3-4AD8-981A-375A46EEEF62}" srcOrd="0" destOrd="0" presId="urn:microsoft.com/office/officeart/2005/8/layout/hierarchy4"/>
    <dgm:cxn modelId="{BDA595E3-BE18-4A27-B3CB-82D706393243}" type="presParOf" srcId="{7A2BD212-96E3-4490-9BC5-48721A372F5D}" destId="{31D3F544-AFB1-41F8-9CF5-CBE8B05DE98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E1A1E-E25D-497F-B15C-DF7D968F0F72}" type="doc">
      <dgm:prSet loTypeId="urn:microsoft.com/office/officeart/2005/8/layout/pyramid1" loCatId="pyramid" qsTypeId="urn:microsoft.com/office/officeart/2005/8/quickstyle/simple1" qsCatId="simple" csTypeId="urn:microsoft.com/office/officeart/2005/8/colors/colorful4" csCatId="colorful" phldr="1"/>
      <dgm:spPr/>
    </dgm:pt>
    <dgm:pt modelId="{62DE9720-921B-42C6-9F47-F8C1A685C21B}">
      <dgm:prSet phldrT="[Текст]" custT="1"/>
      <dgm:spPr/>
      <dgm:t>
        <a:bodyPr/>
        <a:lstStyle/>
        <a:p>
          <a:r>
            <a:rPr lang="ru-RU" sz="1800" b="1" dirty="0"/>
            <a:t>СПЕЦИАЛЬНАЯ ПОДДЕРЖКА  </a:t>
          </a:r>
          <a:r>
            <a:rPr lang="ru-RU" sz="1600" dirty="0"/>
            <a:t>решение о специальной поддержке</a:t>
          </a:r>
        </a:p>
      </dgm:t>
    </dgm:pt>
    <dgm:pt modelId="{B6752493-C53A-403B-94E8-C87DE6ABD17D}" type="parTrans" cxnId="{D3406A7D-E4A3-4E7B-A2DE-BCE62559C12A}">
      <dgm:prSet/>
      <dgm:spPr/>
      <dgm:t>
        <a:bodyPr/>
        <a:lstStyle/>
        <a:p>
          <a:endParaRPr lang="ru-RU"/>
        </a:p>
      </dgm:t>
    </dgm:pt>
    <dgm:pt modelId="{FD2BF068-FFED-4B93-BA01-7B816E3BC551}" type="sibTrans" cxnId="{D3406A7D-E4A3-4E7B-A2DE-BCE62559C12A}">
      <dgm:prSet/>
      <dgm:spPr/>
      <dgm:t>
        <a:bodyPr/>
        <a:lstStyle/>
        <a:p>
          <a:endParaRPr lang="ru-RU"/>
        </a:p>
      </dgm:t>
    </dgm:pt>
    <dgm:pt modelId="{A4F7A3CC-D480-4CDA-B26F-D79C38A3C042}">
      <dgm:prSet phldrT="[Текст]"/>
      <dgm:spPr/>
      <dgm:t>
        <a:bodyPr/>
        <a:lstStyle/>
        <a:p>
          <a:r>
            <a:rPr lang="ru-RU" b="1" dirty="0"/>
            <a:t>УСИЛЕННАЯ ПОДДЕРЖКА                       </a:t>
          </a:r>
          <a:r>
            <a:rPr lang="ru-RU" dirty="0"/>
            <a:t>- регулярная/долгосрочная  поддержка                                  - несколько форм поддержки</a:t>
          </a:r>
        </a:p>
      </dgm:t>
    </dgm:pt>
    <dgm:pt modelId="{6D6A0045-949E-46A4-B9C5-44E00A61EBE0}" type="parTrans" cxnId="{FF0FBE46-C221-41CF-BDD5-A526FFDC6831}">
      <dgm:prSet/>
      <dgm:spPr/>
      <dgm:t>
        <a:bodyPr/>
        <a:lstStyle/>
        <a:p>
          <a:endParaRPr lang="ru-RU"/>
        </a:p>
      </dgm:t>
    </dgm:pt>
    <dgm:pt modelId="{31AD161C-7ABF-46A1-BC15-3DC79075CDAA}" type="sibTrans" cxnId="{FF0FBE46-C221-41CF-BDD5-A526FFDC6831}">
      <dgm:prSet/>
      <dgm:spPr/>
      <dgm:t>
        <a:bodyPr/>
        <a:lstStyle/>
        <a:p>
          <a:endParaRPr lang="ru-RU"/>
        </a:p>
      </dgm:t>
    </dgm:pt>
    <dgm:pt modelId="{3ECE5DE5-BE62-46DF-8E87-FC3939A9AEA2}">
      <dgm:prSet phldrT="[Текст]"/>
      <dgm:spPr/>
      <dgm:t>
        <a:bodyPr/>
        <a:lstStyle/>
        <a:p>
          <a:r>
            <a:rPr lang="ru-RU" b="1" dirty="0"/>
            <a:t>ОБЩАЯ ПОДДЕРЖКА</a:t>
          </a:r>
        </a:p>
      </dgm:t>
    </dgm:pt>
    <dgm:pt modelId="{4D0CBAA3-4758-4A5F-A55E-F9AE987D03FC}" type="parTrans" cxnId="{287C5420-4E19-49CA-A8C9-6EC3B9C03A8E}">
      <dgm:prSet/>
      <dgm:spPr/>
      <dgm:t>
        <a:bodyPr/>
        <a:lstStyle/>
        <a:p>
          <a:endParaRPr lang="ru-RU"/>
        </a:p>
      </dgm:t>
    </dgm:pt>
    <dgm:pt modelId="{420067A3-1026-42D8-A1F5-A379C1476CC0}" type="sibTrans" cxnId="{287C5420-4E19-49CA-A8C9-6EC3B9C03A8E}">
      <dgm:prSet/>
      <dgm:spPr/>
      <dgm:t>
        <a:bodyPr/>
        <a:lstStyle/>
        <a:p>
          <a:endParaRPr lang="ru-RU"/>
        </a:p>
      </dgm:t>
    </dgm:pt>
    <dgm:pt modelId="{98FEC71D-91D8-4969-9395-428C7289BA22}" type="pres">
      <dgm:prSet presAssocID="{D08E1A1E-E25D-497F-B15C-DF7D968F0F72}" presName="Name0" presStyleCnt="0">
        <dgm:presLayoutVars>
          <dgm:dir/>
          <dgm:animLvl val="lvl"/>
          <dgm:resizeHandles val="exact"/>
        </dgm:presLayoutVars>
      </dgm:prSet>
      <dgm:spPr/>
    </dgm:pt>
    <dgm:pt modelId="{D751D613-2A72-421E-907D-FDAE77E87588}" type="pres">
      <dgm:prSet presAssocID="{62DE9720-921B-42C6-9F47-F8C1A685C21B}" presName="Name8" presStyleCnt="0"/>
      <dgm:spPr/>
    </dgm:pt>
    <dgm:pt modelId="{2DE18A8B-4CF9-4EE9-8BAF-2B80C236B952}" type="pres">
      <dgm:prSet presAssocID="{62DE9720-921B-42C6-9F47-F8C1A685C21B}" presName="level" presStyleLbl="node1" presStyleIdx="0" presStyleCnt="3">
        <dgm:presLayoutVars>
          <dgm:chMax val="1"/>
          <dgm:bulletEnabled val="1"/>
        </dgm:presLayoutVars>
      </dgm:prSet>
      <dgm:spPr/>
    </dgm:pt>
    <dgm:pt modelId="{6117E9B9-BB74-4FC2-81B0-C3ECB9F4544B}" type="pres">
      <dgm:prSet presAssocID="{62DE9720-921B-42C6-9F47-F8C1A685C21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A626183-E013-4E36-8338-3A3FE5A37725}" type="pres">
      <dgm:prSet presAssocID="{A4F7A3CC-D480-4CDA-B26F-D79C38A3C042}" presName="Name8" presStyleCnt="0"/>
      <dgm:spPr/>
    </dgm:pt>
    <dgm:pt modelId="{A58A4E20-2846-48F9-BB52-D4A32817E712}" type="pres">
      <dgm:prSet presAssocID="{A4F7A3CC-D480-4CDA-B26F-D79C38A3C042}" presName="level" presStyleLbl="node1" presStyleIdx="1" presStyleCnt="3">
        <dgm:presLayoutVars>
          <dgm:chMax val="1"/>
          <dgm:bulletEnabled val="1"/>
        </dgm:presLayoutVars>
      </dgm:prSet>
      <dgm:spPr/>
    </dgm:pt>
    <dgm:pt modelId="{5C436EAC-FE05-4749-8BEC-CD870A7E275E}" type="pres">
      <dgm:prSet presAssocID="{A4F7A3CC-D480-4CDA-B26F-D79C38A3C04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1B6B0E5-3E5B-499A-AF05-5396539C8B57}" type="pres">
      <dgm:prSet presAssocID="{3ECE5DE5-BE62-46DF-8E87-FC3939A9AEA2}" presName="Name8" presStyleCnt="0"/>
      <dgm:spPr/>
    </dgm:pt>
    <dgm:pt modelId="{D69ADB1E-146E-4B9C-9C81-E1D09BE58D4E}" type="pres">
      <dgm:prSet presAssocID="{3ECE5DE5-BE62-46DF-8E87-FC3939A9AEA2}" presName="level" presStyleLbl="node1" presStyleIdx="2" presStyleCnt="3">
        <dgm:presLayoutVars>
          <dgm:chMax val="1"/>
          <dgm:bulletEnabled val="1"/>
        </dgm:presLayoutVars>
      </dgm:prSet>
      <dgm:spPr/>
    </dgm:pt>
    <dgm:pt modelId="{4EEFB026-8166-4E0D-9BC8-04FD405EAC08}" type="pres">
      <dgm:prSet presAssocID="{3ECE5DE5-BE62-46DF-8E87-FC3939A9AEA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BD52602-AF64-4525-9BD3-DE6B9D789296}" type="presOf" srcId="{A4F7A3CC-D480-4CDA-B26F-D79C38A3C042}" destId="{A58A4E20-2846-48F9-BB52-D4A32817E712}" srcOrd="0" destOrd="0" presId="urn:microsoft.com/office/officeart/2005/8/layout/pyramid1"/>
    <dgm:cxn modelId="{287C5420-4E19-49CA-A8C9-6EC3B9C03A8E}" srcId="{D08E1A1E-E25D-497F-B15C-DF7D968F0F72}" destId="{3ECE5DE5-BE62-46DF-8E87-FC3939A9AEA2}" srcOrd="2" destOrd="0" parTransId="{4D0CBAA3-4758-4A5F-A55E-F9AE987D03FC}" sibTransId="{420067A3-1026-42D8-A1F5-A379C1476CC0}"/>
    <dgm:cxn modelId="{A540EA38-7F66-4E9A-86C9-C31364920F11}" type="presOf" srcId="{62DE9720-921B-42C6-9F47-F8C1A685C21B}" destId="{2DE18A8B-4CF9-4EE9-8BAF-2B80C236B952}" srcOrd="0" destOrd="0" presId="urn:microsoft.com/office/officeart/2005/8/layout/pyramid1"/>
    <dgm:cxn modelId="{FF0FBE46-C221-41CF-BDD5-A526FFDC6831}" srcId="{D08E1A1E-E25D-497F-B15C-DF7D968F0F72}" destId="{A4F7A3CC-D480-4CDA-B26F-D79C38A3C042}" srcOrd="1" destOrd="0" parTransId="{6D6A0045-949E-46A4-B9C5-44E00A61EBE0}" sibTransId="{31AD161C-7ABF-46A1-BC15-3DC79075CDAA}"/>
    <dgm:cxn modelId="{0229134F-51BE-4462-BFB6-46934D0BEB89}" type="presOf" srcId="{3ECE5DE5-BE62-46DF-8E87-FC3939A9AEA2}" destId="{4EEFB026-8166-4E0D-9BC8-04FD405EAC08}" srcOrd="1" destOrd="0" presId="urn:microsoft.com/office/officeart/2005/8/layout/pyramid1"/>
    <dgm:cxn modelId="{DCDEF459-99F7-4F68-8DE0-450CB56FF9E1}" type="presOf" srcId="{A4F7A3CC-D480-4CDA-B26F-D79C38A3C042}" destId="{5C436EAC-FE05-4749-8BEC-CD870A7E275E}" srcOrd="1" destOrd="0" presId="urn:microsoft.com/office/officeart/2005/8/layout/pyramid1"/>
    <dgm:cxn modelId="{D3406A7D-E4A3-4E7B-A2DE-BCE62559C12A}" srcId="{D08E1A1E-E25D-497F-B15C-DF7D968F0F72}" destId="{62DE9720-921B-42C6-9F47-F8C1A685C21B}" srcOrd="0" destOrd="0" parTransId="{B6752493-C53A-403B-94E8-C87DE6ABD17D}" sibTransId="{FD2BF068-FFED-4B93-BA01-7B816E3BC551}"/>
    <dgm:cxn modelId="{141E63A1-AA19-41C7-AC2D-11322810EE6F}" type="presOf" srcId="{62DE9720-921B-42C6-9F47-F8C1A685C21B}" destId="{6117E9B9-BB74-4FC2-81B0-C3ECB9F4544B}" srcOrd="1" destOrd="0" presId="urn:microsoft.com/office/officeart/2005/8/layout/pyramid1"/>
    <dgm:cxn modelId="{D5085EB1-8BC4-418C-A1D0-5B52D32D76EE}" type="presOf" srcId="{3ECE5DE5-BE62-46DF-8E87-FC3939A9AEA2}" destId="{D69ADB1E-146E-4B9C-9C81-E1D09BE58D4E}" srcOrd="0" destOrd="0" presId="urn:microsoft.com/office/officeart/2005/8/layout/pyramid1"/>
    <dgm:cxn modelId="{7C276DE6-04E3-4177-A4C8-99C01DB715E7}" type="presOf" srcId="{D08E1A1E-E25D-497F-B15C-DF7D968F0F72}" destId="{98FEC71D-91D8-4969-9395-428C7289BA22}" srcOrd="0" destOrd="0" presId="urn:microsoft.com/office/officeart/2005/8/layout/pyramid1"/>
    <dgm:cxn modelId="{EDEEC310-F2EC-458C-A4ED-985C98EC7903}" type="presParOf" srcId="{98FEC71D-91D8-4969-9395-428C7289BA22}" destId="{D751D613-2A72-421E-907D-FDAE77E87588}" srcOrd="0" destOrd="0" presId="urn:microsoft.com/office/officeart/2005/8/layout/pyramid1"/>
    <dgm:cxn modelId="{FBFFECB5-FD99-4C60-9820-5AF502E2AA84}" type="presParOf" srcId="{D751D613-2A72-421E-907D-FDAE77E87588}" destId="{2DE18A8B-4CF9-4EE9-8BAF-2B80C236B952}" srcOrd="0" destOrd="0" presId="urn:microsoft.com/office/officeart/2005/8/layout/pyramid1"/>
    <dgm:cxn modelId="{D633B5DE-45C5-4172-A057-E0B42BAA8F7A}" type="presParOf" srcId="{D751D613-2A72-421E-907D-FDAE77E87588}" destId="{6117E9B9-BB74-4FC2-81B0-C3ECB9F4544B}" srcOrd="1" destOrd="0" presId="urn:microsoft.com/office/officeart/2005/8/layout/pyramid1"/>
    <dgm:cxn modelId="{788A2FAC-EC70-46BA-A8E3-D069B4A991D8}" type="presParOf" srcId="{98FEC71D-91D8-4969-9395-428C7289BA22}" destId="{7A626183-E013-4E36-8338-3A3FE5A37725}" srcOrd="1" destOrd="0" presId="urn:microsoft.com/office/officeart/2005/8/layout/pyramid1"/>
    <dgm:cxn modelId="{37E6C1E2-9621-4600-88BC-BF5F2663526C}" type="presParOf" srcId="{7A626183-E013-4E36-8338-3A3FE5A37725}" destId="{A58A4E20-2846-48F9-BB52-D4A32817E712}" srcOrd="0" destOrd="0" presId="urn:microsoft.com/office/officeart/2005/8/layout/pyramid1"/>
    <dgm:cxn modelId="{B4CC9B98-7E5A-4219-B934-BEE357A70D86}" type="presParOf" srcId="{7A626183-E013-4E36-8338-3A3FE5A37725}" destId="{5C436EAC-FE05-4749-8BEC-CD870A7E275E}" srcOrd="1" destOrd="0" presId="urn:microsoft.com/office/officeart/2005/8/layout/pyramid1"/>
    <dgm:cxn modelId="{AC53CB29-895A-4883-8F22-2BE6C912162B}" type="presParOf" srcId="{98FEC71D-91D8-4969-9395-428C7289BA22}" destId="{C1B6B0E5-3E5B-499A-AF05-5396539C8B57}" srcOrd="2" destOrd="0" presId="urn:microsoft.com/office/officeart/2005/8/layout/pyramid1"/>
    <dgm:cxn modelId="{4EB5797F-C707-4396-B051-40616F4C0F9F}" type="presParOf" srcId="{C1B6B0E5-3E5B-499A-AF05-5396539C8B57}" destId="{D69ADB1E-146E-4B9C-9C81-E1D09BE58D4E}" srcOrd="0" destOrd="0" presId="urn:microsoft.com/office/officeart/2005/8/layout/pyramid1"/>
    <dgm:cxn modelId="{519766CE-B16D-47E6-A335-597F72ED6D6B}" type="presParOf" srcId="{C1B6B0E5-3E5B-499A-AF05-5396539C8B57}" destId="{4EEFB026-8166-4E0D-9BC8-04FD405EAC0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0C5161-B16F-42D2-85A3-0DDAD807FA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52E4-4B81-448C-B279-30FA29010C28}">
      <dgm:prSet phldrT="[Текст]" custT="1"/>
      <dgm:spPr>
        <a:solidFill>
          <a:srgbClr val="BDDDBD"/>
        </a:solidFill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Функции и задачи каждого участника образовательного процесса конкретизированы, определен характер и структура взаимоотношений между обучающимися, специалистами , учителями общего профиля, родителям</a:t>
          </a:r>
          <a:r>
            <a:rPr lang="ru-RU" sz="1800" kern="120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  </a:t>
          </a:r>
        </a:p>
      </dgm:t>
    </dgm:pt>
    <dgm:pt modelId="{27D4085A-02F9-4095-9B9D-E067BBB367F9}" type="sibTrans" cxnId="{1E7C13DD-4EE3-4C4C-90D7-E39663D926DE}">
      <dgm:prSet/>
      <dgm:spPr/>
      <dgm:t>
        <a:bodyPr/>
        <a:lstStyle/>
        <a:p>
          <a:endParaRPr lang="ru-RU"/>
        </a:p>
      </dgm:t>
    </dgm:pt>
    <dgm:pt modelId="{0E27B5B3-9FC1-4275-853F-7928534D7B50}" type="parTrans" cxnId="{1E7C13DD-4EE3-4C4C-90D7-E39663D926DE}">
      <dgm:prSet/>
      <dgm:spPr/>
      <dgm:t>
        <a:bodyPr/>
        <a:lstStyle/>
        <a:p>
          <a:endParaRPr lang="ru-RU"/>
        </a:p>
      </dgm:t>
    </dgm:pt>
    <dgm:pt modelId="{306AF7DF-779D-4D91-8B09-339909EE3DA1}">
      <dgm:prSet custT="1"/>
      <dgm:spPr>
        <a:solidFill>
          <a:srgbClr val="BDDDBD"/>
        </a:solidFill>
      </dgm:spPr>
      <dgm:t>
        <a:bodyPr/>
        <a:lstStyle/>
        <a:p>
          <a:r>
            <a:rPr lang="ru-RU" sz="1100" kern="1200" dirty="0"/>
            <a:t> </a:t>
          </a:r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наличие команды единомышленников - это педагоги, имеющие общие ценности и убеждения в том, что учащиеся с особенностями и  нормотипичные учащиеся, должны проводить больше времени вместе в школе, как во время уроков, так и во время игр.</a:t>
          </a:r>
        </a:p>
      </dgm:t>
    </dgm:pt>
    <dgm:pt modelId="{B6DC2288-D1E4-4FFE-AA2D-6680259889FD}" type="parTrans" cxnId="{05321AA3-98BA-49DE-A296-9C29EC6096F4}">
      <dgm:prSet/>
      <dgm:spPr>
        <a:ln>
          <a:solidFill>
            <a:srgbClr val="005A51"/>
          </a:solidFill>
        </a:ln>
      </dgm:spPr>
      <dgm:t>
        <a:bodyPr/>
        <a:lstStyle/>
        <a:p>
          <a:endParaRPr lang="ru-RU"/>
        </a:p>
      </dgm:t>
    </dgm:pt>
    <dgm:pt modelId="{C2A05002-3472-4192-AE92-ED6D0CF61D80}" type="sibTrans" cxnId="{05321AA3-98BA-49DE-A296-9C29EC6096F4}">
      <dgm:prSet/>
      <dgm:spPr/>
      <dgm:t>
        <a:bodyPr/>
        <a:lstStyle/>
        <a:p>
          <a:endParaRPr lang="ru-RU"/>
        </a:p>
      </dgm:t>
    </dgm:pt>
    <dgm:pt modelId="{59602917-346C-4FEA-93F6-C365BFD16133}">
      <dgm:prSet custT="1"/>
      <dgm:spPr>
        <a:solidFill>
          <a:srgbClr val="BDDDBD"/>
        </a:solidFill>
      </dgm:spPr>
      <dgm:t>
        <a:bodyPr/>
        <a:lstStyle/>
        <a:p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Информация о </a:t>
          </a:r>
          <a:r>
            <a:rPr lang="kk-KZ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изменениях </a:t>
          </a:r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предполагает, что все участники учебного процесса воспринимают, понимают   и участвуют в реализации идей инклюзивного процесса. Участники процесса должны пройти обучение и чувствовать себя активными участниками процесса изменений и принятия решений</a:t>
          </a:r>
          <a:r>
            <a:rPr lang="ru-RU" sz="1200" kern="1200" dirty="0">
              <a:solidFill>
                <a:srgbClr val="002060"/>
              </a:solidFill>
            </a:rPr>
            <a:t>. </a:t>
          </a:r>
        </a:p>
      </dgm:t>
    </dgm:pt>
    <dgm:pt modelId="{EAA1DA26-4E78-4AC2-A1E9-9A5D27BD9FCC}" type="parTrans" cxnId="{E6CD4B01-9E6D-4DB7-993D-96BE964094F3}">
      <dgm:prSet/>
      <dgm:spPr/>
      <dgm:t>
        <a:bodyPr/>
        <a:lstStyle/>
        <a:p>
          <a:endParaRPr lang="ru-RU"/>
        </a:p>
      </dgm:t>
    </dgm:pt>
    <dgm:pt modelId="{D8E71E23-BB09-4A29-911E-2D30A5CCF778}" type="sibTrans" cxnId="{E6CD4B01-9E6D-4DB7-993D-96BE964094F3}">
      <dgm:prSet/>
      <dgm:spPr/>
      <dgm:t>
        <a:bodyPr/>
        <a:lstStyle/>
        <a:p>
          <a:endParaRPr lang="ru-RU"/>
        </a:p>
      </dgm:t>
    </dgm:pt>
    <dgm:pt modelId="{160C2FAB-6F4D-40E7-A9DA-1030479D6C70}">
      <dgm:prSet custT="1"/>
      <dgm:spPr>
        <a:solidFill>
          <a:srgbClr val="BDDDBD"/>
        </a:solidFill>
      </dgm:spPr>
      <dgm:t>
        <a:bodyPr/>
        <a:lstStyle/>
        <a:p>
          <a:r>
            <a:rPr lang="kk-KZ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Обучение и постоянная поддержка - один из критических моментов, который заключается  необходимости постоянного профессионального роста</a:t>
          </a:r>
          <a:r>
            <a:rPr lang="kk-KZ" sz="1600" kern="1200" dirty="0">
              <a:solidFill>
                <a:srgbClr val="002060"/>
              </a:solidFill>
            </a:rPr>
            <a:t>.  </a:t>
          </a:r>
          <a:endParaRPr lang="ru-RU" sz="1600" kern="1200" dirty="0">
            <a:solidFill>
              <a:srgbClr val="002060"/>
            </a:solidFill>
          </a:endParaRPr>
        </a:p>
      </dgm:t>
    </dgm:pt>
    <dgm:pt modelId="{E9779E93-7F92-412D-910D-EBF493A35531}" type="parTrans" cxnId="{8C375E7C-6093-460B-A6B2-A9BA3044C4A8}">
      <dgm:prSet/>
      <dgm:spPr/>
      <dgm:t>
        <a:bodyPr/>
        <a:lstStyle/>
        <a:p>
          <a:endParaRPr lang="ru-RU"/>
        </a:p>
      </dgm:t>
    </dgm:pt>
    <dgm:pt modelId="{8AD7A952-797B-42A8-9D60-78BF84C4E7BF}" type="sibTrans" cxnId="{8C375E7C-6093-460B-A6B2-A9BA3044C4A8}">
      <dgm:prSet/>
      <dgm:spPr/>
      <dgm:t>
        <a:bodyPr/>
        <a:lstStyle/>
        <a:p>
          <a:endParaRPr lang="ru-RU"/>
        </a:p>
      </dgm:t>
    </dgm:pt>
    <dgm:pt modelId="{94DA122D-5AD4-4CBF-A1C5-6052173BDA06}" type="pres">
      <dgm:prSet presAssocID="{640C5161-B16F-42D2-85A3-0DDAD807F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910C7B-14AB-4CE1-96EB-D467D2CFF13E}" type="pres">
      <dgm:prSet presAssocID="{769A52E4-4B81-448C-B279-30FA29010C28}" presName="root1" presStyleCnt="0"/>
      <dgm:spPr/>
    </dgm:pt>
    <dgm:pt modelId="{43CD74B5-7921-4E3C-A2CF-F2DE06AC93E3}" type="pres">
      <dgm:prSet presAssocID="{769A52E4-4B81-448C-B279-30FA29010C28}" presName="LevelOneTextNode" presStyleLbl="node0" presStyleIdx="0" presStyleCnt="1" custScaleX="142122" custLinFactNeighborX="-53811" custLinFactNeighborY="-98">
        <dgm:presLayoutVars>
          <dgm:chPref val="3"/>
        </dgm:presLayoutVars>
      </dgm:prSet>
      <dgm:spPr/>
    </dgm:pt>
    <dgm:pt modelId="{57290DC7-964E-47FE-AFC4-35A0159883A7}" type="pres">
      <dgm:prSet presAssocID="{769A52E4-4B81-448C-B279-30FA29010C28}" presName="level2hierChild" presStyleCnt="0"/>
      <dgm:spPr/>
    </dgm:pt>
    <dgm:pt modelId="{A406C533-EFD7-4F93-94A0-1757D8B9456E}" type="pres">
      <dgm:prSet presAssocID="{B6DC2288-D1E4-4FFE-AA2D-6680259889FD}" presName="conn2-1" presStyleLbl="parChTrans1D2" presStyleIdx="0" presStyleCnt="3"/>
      <dgm:spPr/>
    </dgm:pt>
    <dgm:pt modelId="{0449C4B8-2CEC-479C-9ABF-29DAC59D053E}" type="pres">
      <dgm:prSet presAssocID="{B6DC2288-D1E4-4FFE-AA2D-6680259889FD}" presName="connTx" presStyleLbl="parChTrans1D2" presStyleIdx="0" presStyleCnt="3"/>
      <dgm:spPr/>
    </dgm:pt>
    <dgm:pt modelId="{C5DB6EE9-2FB2-4C5D-8A49-D0F2D8A1DCED}" type="pres">
      <dgm:prSet presAssocID="{306AF7DF-779D-4D91-8B09-339909EE3DA1}" presName="root2" presStyleCnt="0"/>
      <dgm:spPr/>
    </dgm:pt>
    <dgm:pt modelId="{B69F1E5E-2E95-4A0C-A789-D265B3B7041E}" type="pres">
      <dgm:prSet presAssocID="{306AF7DF-779D-4D91-8B09-339909EE3DA1}" presName="LevelTwoTextNode" presStyleLbl="node2" presStyleIdx="0" presStyleCnt="3" custScaleX="205913" custLinFactNeighborX="-459" custLinFactNeighborY="-3854">
        <dgm:presLayoutVars>
          <dgm:chPref val="3"/>
        </dgm:presLayoutVars>
      </dgm:prSet>
      <dgm:spPr/>
    </dgm:pt>
    <dgm:pt modelId="{8F133704-69AF-46A2-94D2-654C063DEF7B}" type="pres">
      <dgm:prSet presAssocID="{306AF7DF-779D-4D91-8B09-339909EE3DA1}" presName="level3hierChild" presStyleCnt="0"/>
      <dgm:spPr/>
    </dgm:pt>
    <dgm:pt modelId="{7327EBFE-BF1F-489B-9D2A-7753AFD16D3D}" type="pres">
      <dgm:prSet presAssocID="{EAA1DA26-4E78-4AC2-A1E9-9A5D27BD9FCC}" presName="conn2-1" presStyleLbl="parChTrans1D2" presStyleIdx="1" presStyleCnt="3"/>
      <dgm:spPr/>
    </dgm:pt>
    <dgm:pt modelId="{4F65A067-E34A-4F42-AE19-09E03A640B23}" type="pres">
      <dgm:prSet presAssocID="{EAA1DA26-4E78-4AC2-A1E9-9A5D27BD9FCC}" presName="connTx" presStyleLbl="parChTrans1D2" presStyleIdx="1" presStyleCnt="3"/>
      <dgm:spPr/>
    </dgm:pt>
    <dgm:pt modelId="{8DC8FA26-A27A-4C6E-89A9-754F5EF1C6B0}" type="pres">
      <dgm:prSet presAssocID="{59602917-346C-4FEA-93F6-C365BFD16133}" presName="root2" presStyleCnt="0"/>
      <dgm:spPr/>
    </dgm:pt>
    <dgm:pt modelId="{988972D1-5712-4E20-A955-7EB569C37E1B}" type="pres">
      <dgm:prSet presAssocID="{59602917-346C-4FEA-93F6-C365BFD16133}" presName="LevelTwoTextNode" presStyleLbl="node2" presStyleIdx="1" presStyleCnt="3" custScaleX="204597" custScaleY="118325">
        <dgm:presLayoutVars>
          <dgm:chPref val="3"/>
        </dgm:presLayoutVars>
      </dgm:prSet>
      <dgm:spPr/>
    </dgm:pt>
    <dgm:pt modelId="{00EFC3D3-7196-4837-BBCC-4C665FB72BCB}" type="pres">
      <dgm:prSet presAssocID="{59602917-346C-4FEA-93F6-C365BFD16133}" presName="level3hierChild" presStyleCnt="0"/>
      <dgm:spPr/>
    </dgm:pt>
    <dgm:pt modelId="{DA305F6F-71F9-4268-A76E-06E4029CEEB2}" type="pres">
      <dgm:prSet presAssocID="{E9779E93-7F92-412D-910D-EBF493A35531}" presName="conn2-1" presStyleLbl="parChTrans1D2" presStyleIdx="2" presStyleCnt="3"/>
      <dgm:spPr/>
    </dgm:pt>
    <dgm:pt modelId="{80B5B8DE-4F40-4889-99E3-0D6B017C5D5E}" type="pres">
      <dgm:prSet presAssocID="{E9779E93-7F92-412D-910D-EBF493A35531}" presName="connTx" presStyleLbl="parChTrans1D2" presStyleIdx="2" presStyleCnt="3"/>
      <dgm:spPr/>
    </dgm:pt>
    <dgm:pt modelId="{CFB2020D-170D-4F60-ACCF-DA5113AECF9A}" type="pres">
      <dgm:prSet presAssocID="{160C2FAB-6F4D-40E7-A9DA-1030479D6C70}" presName="root2" presStyleCnt="0"/>
      <dgm:spPr/>
    </dgm:pt>
    <dgm:pt modelId="{4D1955F4-4E1D-4B59-96FD-859A9DDA6F5D}" type="pres">
      <dgm:prSet presAssocID="{160C2FAB-6F4D-40E7-A9DA-1030479D6C70}" presName="LevelTwoTextNode" presStyleLbl="node2" presStyleIdx="2" presStyleCnt="3" custScaleX="208560" custScaleY="94558">
        <dgm:presLayoutVars>
          <dgm:chPref val="3"/>
        </dgm:presLayoutVars>
      </dgm:prSet>
      <dgm:spPr/>
    </dgm:pt>
    <dgm:pt modelId="{7CC12356-29C0-4F7F-A3E7-757257CC5CF8}" type="pres">
      <dgm:prSet presAssocID="{160C2FAB-6F4D-40E7-A9DA-1030479D6C70}" presName="level3hierChild" presStyleCnt="0"/>
      <dgm:spPr/>
    </dgm:pt>
  </dgm:ptLst>
  <dgm:cxnLst>
    <dgm:cxn modelId="{E6CD4B01-9E6D-4DB7-993D-96BE964094F3}" srcId="{769A52E4-4B81-448C-B279-30FA29010C28}" destId="{59602917-346C-4FEA-93F6-C365BFD16133}" srcOrd="1" destOrd="0" parTransId="{EAA1DA26-4E78-4AC2-A1E9-9A5D27BD9FCC}" sibTransId="{D8E71E23-BB09-4A29-911E-2D30A5CCF778}"/>
    <dgm:cxn modelId="{10FC905B-F0B6-4262-B871-D532722E31DD}" type="presOf" srcId="{640C5161-B16F-42D2-85A3-0DDAD807FAA3}" destId="{94DA122D-5AD4-4CBF-A1C5-6052173BDA06}" srcOrd="0" destOrd="0" presId="urn:microsoft.com/office/officeart/2008/layout/HorizontalMultiLevelHierarchy"/>
    <dgm:cxn modelId="{C9A07574-0883-408E-8569-12285EBE20B3}" type="presOf" srcId="{E9779E93-7F92-412D-910D-EBF493A35531}" destId="{DA305F6F-71F9-4268-A76E-06E4029CEEB2}" srcOrd="0" destOrd="0" presId="urn:microsoft.com/office/officeart/2008/layout/HorizontalMultiLevelHierarchy"/>
    <dgm:cxn modelId="{09525176-2B71-4C9A-A0B9-058B978C1DA4}" type="presOf" srcId="{EAA1DA26-4E78-4AC2-A1E9-9A5D27BD9FCC}" destId="{7327EBFE-BF1F-489B-9D2A-7753AFD16D3D}" srcOrd="0" destOrd="0" presId="urn:microsoft.com/office/officeart/2008/layout/HorizontalMultiLevelHierarchy"/>
    <dgm:cxn modelId="{4F9AA076-75C3-4780-B8B7-95AAF531ECF1}" type="presOf" srcId="{59602917-346C-4FEA-93F6-C365BFD16133}" destId="{988972D1-5712-4E20-A955-7EB569C37E1B}" srcOrd="0" destOrd="0" presId="urn:microsoft.com/office/officeart/2008/layout/HorizontalMultiLevelHierarchy"/>
    <dgm:cxn modelId="{8C375E7C-6093-460B-A6B2-A9BA3044C4A8}" srcId="{769A52E4-4B81-448C-B279-30FA29010C28}" destId="{160C2FAB-6F4D-40E7-A9DA-1030479D6C70}" srcOrd="2" destOrd="0" parTransId="{E9779E93-7F92-412D-910D-EBF493A35531}" sibTransId="{8AD7A952-797B-42A8-9D60-78BF84C4E7BF}"/>
    <dgm:cxn modelId="{C9B31E8D-5F79-47C5-BF77-8AC2A2059376}" type="presOf" srcId="{769A52E4-4B81-448C-B279-30FA29010C28}" destId="{43CD74B5-7921-4E3C-A2CF-F2DE06AC93E3}" srcOrd="0" destOrd="0" presId="urn:microsoft.com/office/officeart/2008/layout/HorizontalMultiLevelHierarchy"/>
    <dgm:cxn modelId="{655EB096-1C71-4438-AA10-B8254D9A8340}" type="presOf" srcId="{B6DC2288-D1E4-4FFE-AA2D-6680259889FD}" destId="{A406C533-EFD7-4F93-94A0-1757D8B9456E}" srcOrd="0" destOrd="0" presId="urn:microsoft.com/office/officeart/2008/layout/HorizontalMultiLevelHierarchy"/>
    <dgm:cxn modelId="{05321AA3-98BA-49DE-A296-9C29EC6096F4}" srcId="{769A52E4-4B81-448C-B279-30FA29010C28}" destId="{306AF7DF-779D-4D91-8B09-339909EE3DA1}" srcOrd="0" destOrd="0" parTransId="{B6DC2288-D1E4-4FFE-AA2D-6680259889FD}" sibTransId="{C2A05002-3472-4192-AE92-ED6D0CF61D80}"/>
    <dgm:cxn modelId="{6E2EDEAD-C625-4194-9E54-18EAC88A2FD3}" type="presOf" srcId="{EAA1DA26-4E78-4AC2-A1E9-9A5D27BD9FCC}" destId="{4F65A067-E34A-4F42-AE19-09E03A640B23}" srcOrd="1" destOrd="0" presId="urn:microsoft.com/office/officeart/2008/layout/HorizontalMultiLevelHierarchy"/>
    <dgm:cxn modelId="{02B479C5-F019-48D9-A20F-BFB30E8048AC}" type="presOf" srcId="{160C2FAB-6F4D-40E7-A9DA-1030479D6C70}" destId="{4D1955F4-4E1D-4B59-96FD-859A9DDA6F5D}" srcOrd="0" destOrd="0" presId="urn:microsoft.com/office/officeart/2008/layout/HorizontalMultiLevelHierarchy"/>
    <dgm:cxn modelId="{9261C5CE-E536-4753-9799-DC266368E7F0}" type="presOf" srcId="{306AF7DF-779D-4D91-8B09-339909EE3DA1}" destId="{B69F1E5E-2E95-4A0C-A789-D265B3B7041E}" srcOrd="0" destOrd="0" presId="urn:microsoft.com/office/officeart/2008/layout/HorizontalMultiLevelHierarchy"/>
    <dgm:cxn modelId="{B87901D0-B655-4A75-ADD0-DD10B8BB08B1}" type="presOf" srcId="{B6DC2288-D1E4-4FFE-AA2D-6680259889FD}" destId="{0449C4B8-2CEC-479C-9ABF-29DAC59D053E}" srcOrd="1" destOrd="0" presId="urn:microsoft.com/office/officeart/2008/layout/HorizontalMultiLevelHierarchy"/>
    <dgm:cxn modelId="{1E7C13DD-4EE3-4C4C-90D7-E39663D926DE}" srcId="{640C5161-B16F-42D2-85A3-0DDAD807FAA3}" destId="{769A52E4-4B81-448C-B279-30FA29010C28}" srcOrd="0" destOrd="0" parTransId="{0E27B5B3-9FC1-4275-853F-7928534D7B50}" sibTransId="{27D4085A-02F9-4095-9B9D-E067BBB367F9}"/>
    <dgm:cxn modelId="{6C90F0FC-EAFC-4852-A9AD-0E8C762270A7}" type="presOf" srcId="{E9779E93-7F92-412D-910D-EBF493A35531}" destId="{80B5B8DE-4F40-4889-99E3-0D6B017C5D5E}" srcOrd="1" destOrd="0" presId="urn:microsoft.com/office/officeart/2008/layout/HorizontalMultiLevelHierarchy"/>
    <dgm:cxn modelId="{FC44E39B-1DAF-4468-8B79-153BC8E4463F}" type="presParOf" srcId="{94DA122D-5AD4-4CBF-A1C5-6052173BDA06}" destId="{26910C7B-14AB-4CE1-96EB-D467D2CFF13E}" srcOrd="0" destOrd="0" presId="urn:microsoft.com/office/officeart/2008/layout/HorizontalMultiLevelHierarchy"/>
    <dgm:cxn modelId="{FAEE29B7-FD77-4DEA-A258-2D8FA708A708}" type="presParOf" srcId="{26910C7B-14AB-4CE1-96EB-D467D2CFF13E}" destId="{43CD74B5-7921-4E3C-A2CF-F2DE06AC93E3}" srcOrd="0" destOrd="0" presId="urn:microsoft.com/office/officeart/2008/layout/HorizontalMultiLevelHierarchy"/>
    <dgm:cxn modelId="{F8340F52-4EA3-464A-AD9E-82B2E63C4119}" type="presParOf" srcId="{26910C7B-14AB-4CE1-96EB-D467D2CFF13E}" destId="{57290DC7-964E-47FE-AFC4-35A0159883A7}" srcOrd="1" destOrd="0" presId="urn:microsoft.com/office/officeart/2008/layout/HorizontalMultiLevelHierarchy"/>
    <dgm:cxn modelId="{D4216834-CEF5-4211-9D9A-753DBA23F390}" type="presParOf" srcId="{57290DC7-964E-47FE-AFC4-35A0159883A7}" destId="{A406C533-EFD7-4F93-94A0-1757D8B9456E}" srcOrd="0" destOrd="0" presId="urn:microsoft.com/office/officeart/2008/layout/HorizontalMultiLevelHierarchy"/>
    <dgm:cxn modelId="{BBD62A27-8C3D-4F10-85D2-C6BC022C247C}" type="presParOf" srcId="{A406C533-EFD7-4F93-94A0-1757D8B9456E}" destId="{0449C4B8-2CEC-479C-9ABF-29DAC59D053E}" srcOrd="0" destOrd="0" presId="urn:microsoft.com/office/officeart/2008/layout/HorizontalMultiLevelHierarchy"/>
    <dgm:cxn modelId="{82AE23B3-5985-4A71-8EF0-3DE286BDC2E5}" type="presParOf" srcId="{57290DC7-964E-47FE-AFC4-35A0159883A7}" destId="{C5DB6EE9-2FB2-4C5D-8A49-D0F2D8A1DCED}" srcOrd="1" destOrd="0" presId="urn:microsoft.com/office/officeart/2008/layout/HorizontalMultiLevelHierarchy"/>
    <dgm:cxn modelId="{94F5A340-A4F5-4293-A57F-30A1699A7199}" type="presParOf" srcId="{C5DB6EE9-2FB2-4C5D-8A49-D0F2D8A1DCED}" destId="{B69F1E5E-2E95-4A0C-A789-D265B3B7041E}" srcOrd="0" destOrd="0" presId="urn:microsoft.com/office/officeart/2008/layout/HorizontalMultiLevelHierarchy"/>
    <dgm:cxn modelId="{F713AE33-CD7B-4581-837A-9C1099694BDA}" type="presParOf" srcId="{C5DB6EE9-2FB2-4C5D-8A49-D0F2D8A1DCED}" destId="{8F133704-69AF-46A2-94D2-654C063DEF7B}" srcOrd="1" destOrd="0" presId="urn:microsoft.com/office/officeart/2008/layout/HorizontalMultiLevelHierarchy"/>
    <dgm:cxn modelId="{D5903342-B1F1-4503-AC05-6F8876CE9EA7}" type="presParOf" srcId="{57290DC7-964E-47FE-AFC4-35A0159883A7}" destId="{7327EBFE-BF1F-489B-9D2A-7753AFD16D3D}" srcOrd="2" destOrd="0" presId="urn:microsoft.com/office/officeart/2008/layout/HorizontalMultiLevelHierarchy"/>
    <dgm:cxn modelId="{D4B150B8-FBB2-41BC-B119-FF12BE5C63E0}" type="presParOf" srcId="{7327EBFE-BF1F-489B-9D2A-7753AFD16D3D}" destId="{4F65A067-E34A-4F42-AE19-09E03A640B23}" srcOrd="0" destOrd="0" presId="urn:microsoft.com/office/officeart/2008/layout/HorizontalMultiLevelHierarchy"/>
    <dgm:cxn modelId="{11E56AD4-34CC-4A5A-9E05-FEC855ED677C}" type="presParOf" srcId="{57290DC7-964E-47FE-AFC4-35A0159883A7}" destId="{8DC8FA26-A27A-4C6E-89A9-754F5EF1C6B0}" srcOrd="3" destOrd="0" presId="urn:microsoft.com/office/officeart/2008/layout/HorizontalMultiLevelHierarchy"/>
    <dgm:cxn modelId="{70E44A8B-6A42-46C1-AA78-3B642F14A6E4}" type="presParOf" srcId="{8DC8FA26-A27A-4C6E-89A9-754F5EF1C6B0}" destId="{988972D1-5712-4E20-A955-7EB569C37E1B}" srcOrd="0" destOrd="0" presId="urn:microsoft.com/office/officeart/2008/layout/HorizontalMultiLevelHierarchy"/>
    <dgm:cxn modelId="{38E9E5EA-8F87-4066-B77F-5460E104BF0A}" type="presParOf" srcId="{8DC8FA26-A27A-4C6E-89A9-754F5EF1C6B0}" destId="{00EFC3D3-7196-4837-BBCC-4C665FB72BCB}" srcOrd="1" destOrd="0" presId="urn:microsoft.com/office/officeart/2008/layout/HorizontalMultiLevelHierarchy"/>
    <dgm:cxn modelId="{E887B88F-B515-47A9-A264-60D5238B669F}" type="presParOf" srcId="{57290DC7-964E-47FE-AFC4-35A0159883A7}" destId="{DA305F6F-71F9-4268-A76E-06E4029CEEB2}" srcOrd="4" destOrd="0" presId="urn:microsoft.com/office/officeart/2008/layout/HorizontalMultiLevelHierarchy"/>
    <dgm:cxn modelId="{D8FF2110-F19E-4146-B214-65B67FF6F004}" type="presParOf" srcId="{DA305F6F-71F9-4268-A76E-06E4029CEEB2}" destId="{80B5B8DE-4F40-4889-99E3-0D6B017C5D5E}" srcOrd="0" destOrd="0" presId="urn:microsoft.com/office/officeart/2008/layout/HorizontalMultiLevelHierarchy"/>
    <dgm:cxn modelId="{297DF914-F7B2-49EE-9874-88A146DAEA2D}" type="presParOf" srcId="{57290DC7-964E-47FE-AFC4-35A0159883A7}" destId="{CFB2020D-170D-4F60-ACCF-DA5113AECF9A}" srcOrd="5" destOrd="0" presId="urn:microsoft.com/office/officeart/2008/layout/HorizontalMultiLevelHierarchy"/>
    <dgm:cxn modelId="{2CC1DE79-FC68-4D79-A4B4-8124E2ECABB3}" type="presParOf" srcId="{CFB2020D-170D-4F60-ACCF-DA5113AECF9A}" destId="{4D1955F4-4E1D-4B59-96FD-859A9DDA6F5D}" srcOrd="0" destOrd="0" presId="urn:microsoft.com/office/officeart/2008/layout/HorizontalMultiLevelHierarchy"/>
    <dgm:cxn modelId="{F952027F-ED71-4746-9003-CBC81BC6478E}" type="presParOf" srcId="{CFB2020D-170D-4F60-ACCF-DA5113AECF9A}" destId="{7CC12356-29C0-4F7F-A3E7-757257CC5CF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0C5161-B16F-42D2-85A3-0DDAD807FA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52E4-4B81-448C-B279-30FA29010C28}">
      <dgm:prSet phldrT="[Текст]" custT="1"/>
      <dgm:spPr>
        <a:solidFill>
          <a:srgbClr val="BDDDBD"/>
        </a:solidFill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ЦЕЛЬ: ЭФФЕКТИВНАЯ ОРГАНИЗАЦИЯ УЧЕБНОГО ПРОЦЕССА , С УЧЕТОМ ОБЩИХ И СПЕЦИАЛЬТНЫХ ПРИНЦИПОВ </a:t>
          </a:r>
        </a:p>
      </dgm:t>
    </dgm:pt>
    <dgm:pt modelId="{27D4085A-02F9-4095-9B9D-E067BBB367F9}" type="sibTrans" cxnId="{1E7C13DD-4EE3-4C4C-90D7-E39663D926DE}">
      <dgm:prSet/>
      <dgm:spPr/>
      <dgm:t>
        <a:bodyPr/>
        <a:lstStyle/>
        <a:p>
          <a:endParaRPr lang="ru-RU"/>
        </a:p>
      </dgm:t>
    </dgm:pt>
    <dgm:pt modelId="{0E27B5B3-9FC1-4275-853F-7928534D7B50}" type="parTrans" cxnId="{1E7C13DD-4EE3-4C4C-90D7-E39663D926DE}">
      <dgm:prSet/>
      <dgm:spPr/>
      <dgm:t>
        <a:bodyPr/>
        <a:lstStyle/>
        <a:p>
          <a:endParaRPr lang="ru-RU"/>
        </a:p>
      </dgm:t>
    </dgm:pt>
    <dgm:pt modelId="{59602917-346C-4FEA-93F6-C365BFD16133}">
      <dgm:prSet custT="1"/>
      <dgm:spPr>
        <a:solidFill>
          <a:srgbClr val="BDDDBD"/>
        </a:solidFill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знать и использовать  обучающие стратегии </a:t>
          </a:r>
        </a:p>
      </dgm:t>
    </dgm:pt>
    <dgm:pt modelId="{EAA1DA26-4E78-4AC2-A1E9-9A5D27BD9FCC}" type="parTrans" cxnId="{E6CD4B01-9E6D-4DB7-993D-96BE964094F3}">
      <dgm:prSet/>
      <dgm:spPr/>
      <dgm:t>
        <a:bodyPr/>
        <a:lstStyle/>
        <a:p>
          <a:endParaRPr lang="ru-RU"/>
        </a:p>
      </dgm:t>
    </dgm:pt>
    <dgm:pt modelId="{D8E71E23-BB09-4A29-911E-2D30A5CCF778}" type="sibTrans" cxnId="{E6CD4B01-9E6D-4DB7-993D-96BE964094F3}">
      <dgm:prSet/>
      <dgm:spPr/>
      <dgm:t>
        <a:bodyPr/>
        <a:lstStyle/>
        <a:p>
          <a:endParaRPr lang="ru-RU"/>
        </a:p>
      </dgm:t>
    </dgm:pt>
    <dgm:pt modelId="{45443FC2-223B-4BE7-9B07-E65BD1A2F6C7}">
      <dgm:prSet custT="1"/>
      <dgm:spPr>
        <a:solidFill>
          <a:srgbClr val="BDDDBD"/>
        </a:solidFill>
      </dgm:spPr>
      <dgm:t>
        <a:bodyPr/>
        <a:lstStyle/>
        <a:p>
          <a:r>
            <a:rPr lang="kk-KZ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навыки организации совместной работы по усвоению учебного материала</a:t>
          </a:r>
          <a:endParaRPr lang="ru-RU" sz="18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CC33A5CD-878C-4EBA-A752-76AE00B00537}" type="parTrans" cxnId="{50D36175-D2A3-4740-88AF-7DAF1FE1B018}">
      <dgm:prSet/>
      <dgm:spPr/>
      <dgm:t>
        <a:bodyPr/>
        <a:lstStyle/>
        <a:p>
          <a:endParaRPr lang="ru-RU"/>
        </a:p>
      </dgm:t>
    </dgm:pt>
    <dgm:pt modelId="{70BFED2A-8852-4860-BA80-FE03D86DF65F}" type="sibTrans" cxnId="{50D36175-D2A3-4740-88AF-7DAF1FE1B018}">
      <dgm:prSet/>
      <dgm:spPr/>
      <dgm:t>
        <a:bodyPr/>
        <a:lstStyle/>
        <a:p>
          <a:endParaRPr lang="ru-RU"/>
        </a:p>
      </dgm:t>
    </dgm:pt>
    <dgm:pt modelId="{8940449C-445A-4006-AC0F-F9E24F8A4B80}">
      <dgm:prSet custT="1"/>
      <dgm:spPr>
        <a:solidFill>
          <a:srgbClr val="BDDDBD"/>
        </a:solidFill>
      </dgm:spPr>
      <dgm:t>
        <a:bodyPr/>
        <a:lstStyle/>
        <a:p>
          <a:r>
            <a:rPr lang="kk-KZ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понимать как эффективно и правильно  преподносить учебный материал, четко и структурированно его излагать</a:t>
          </a:r>
          <a:endParaRPr lang="ru-RU" sz="18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51AF075B-48BC-4066-8800-C57B9785477A}" type="parTrans" cxnId="{78D1889D-3D1E-482A-84F7-609363D6ADC8}">
      <dgm:prSet/>
      <dgm:spPr/>
      <dgm:t>
        <a:bodyPr/>
        <a:lstStyle/>
        <a:p>
          <a:endParaRPr lang="ru-RU"/>
        </a:p>
      </dgm:t>
    </dgm:pt>
    <dgm:pt modelId="{57185856-05DE-4565-A57A-C2E3B21DED6A}" type="sibTrans" cxnId="{78D1889D-3D1E-482A-84F7-609363D6ADC8}">
      <dgm:prSet/>
      <dgm:spPr/>
      <dgm:t>
        <a:bodyPr/>
        <a:lstStyle/>
        <a:p>
          <a:endParaRPr lang="ru-RU"/>
        </a:p>
      </dgm:t>
    </dgm:pt>
    <dgm:pt modelId="{94DA122D-5AD4-4CBF-A1C5-6052173BDA06}" type="pres">
      <dgm:prSet presAssocID="{640C5161-B16F-42D2-85A3-0DDAD807F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910C7B-14AB-4CE1-96EB-D467D2CFF13E}" type="pres">
      <dgm:prSet presAssocID="{769A52E4-4B81-448C-B279-30FA29010C28}" presName="root1" presStyleCnt="0"/>
      <dgm:spPr/>
    </dgm:pt>
    <dgm:pt modelId="{43CD74B5-7921-4E3C-A2CF-F2DE06AC93E3}" type="pres">
      <dgm:prSet presAssocID="{769A52E4-4B81-448C-B279-30FA29010C28}" presName="LevelOneTextNode" presStyleLbl="node0" presStyleIdx="0" presStyleCnt="1" custScaleX="142122" custLinFactNeighborX="-53811" custLinFactNeighborY="-98">
        <dgm:presLayoutVars>
          <dgm:chPref val="3"/>
        </dgm:presLayoutVars>
      </dgm:prSet>
      <dgm:spPr/>
    </dgm:pt>
    <dgm:pt modelId="{57290DC7-964E-47FE-AFC4-35A0159883A7}" type="pres">
      <dgm:prSet presAssocID="{769A52E4-4B81-448C-B279-30FA29010C28}" presName="level2hierChild" presStyleCnt="0"/>
      <dgm:spPr/>
    </dgm:pt>
    <dgm:pt modelId="{ADBAFDF9-6702-4AA0-8BDF-CCA1A8A81E5F}" type="pres">
      <dgm:prSet presAssocID="{CC33A5CD-878C-4EBA-A752-76AE00B00537}" presName="conn2-1" presStyleLbl="parChTrans1D2" presStyleIdx="0" presStyleCnt="3"/>
      <dgm:spPr/>
    </dgm:pt>
    <dgm:pt modelId="{19264422-B32F-4677-B7B9-C124F4D1C72C}" type="pres">
      <dgm:prSet presAssocID="{CC33A5CD-878C-4EBA-A752-76AE00B00537}" presName="connTx" presStyleLbl="parChTrans1D2" presStyleIdx="0" presStyleCnt="3"/>
      <dgm:spPr/>
    </dgm:pt>
    <dgm:pt modelId="{05ABB2D1-8437-448C-BE83-F85AA1A50415}" type="pres">
      <dgm:prSet presAssocID="{45443FC2-223B-4BE7-9B07-E65BD1A2F6C7}" presName="root2" presStyleCnt="0"/>
      <dgm:spPr/>
    </dgm:pt>
    <dgm:pt modelId="{8ABCD950-E94E-474D-822D-F829ACE2297D}" type="pres">
      <dgm:prSet presAssocID="{45443FC2-223B-4BE7-9B07-E65BD1A2F6C7}" presName="LevelTwoTextNode" presStyleLbl="node2" presStyleIdx="0" presStyleCnt="3" custScaleX="190910">
        <dgm:presLayoutVars>
          <dgm:chPref val="3"/>
        </dgm:presLayoutVars>
      </dgm:prSet>
      <dgm:spPr/>
    </dgm:pt>
    <dgm:pt modelId="{1DA194CF-8877-40D6-AC80-510A3FB1CE47}" type="pres">
      <dgm:prSet presAssocID="{45443FC2-223B-4BE7-9B07-E65BD1A2F6C7}" presName="level3hierChild" presStyleCnt="0"/>
      <dgm:spPr/>
    </dgm:pt>
    <dgm:pt modelId="{7327EBFE-BF1F-489B-9D2A-7753AFD16D3D}" type="pres">
      <dgm:prSet presAssocID="{EAA1DA26-4E78-4AC2-A1E9-9A5D27BD9FCC}" presName="conn2-1" presStyleLbl="parChTrans1D2" presStyleIdx="1" presStyleCnt="3"/>
      <dgm:spPr/>
    </dgm:pt>
    <dgm:pt modelId="{4F65A067-E34A-4F42-AE19-09E03A640B23}" type="pres">
      <dgm:prSet presAssocID="{EAA1DA26-4E78-4AC2-A1E9-9A5D27BD9FCC}" presName="connTx" presStyleLbl="parChTrans1D2" presStyleIdx="1" presStyleCnt="3"/>
      <dgm:spPr/>
    </dgm:pt>
    <dgm:pt modelId="{8DC8FA26-A27A-4C6E-89A9-754F5EF1C6B0}" type="pres">
      <dgm:prSet presAssocID="{59602917-346C-4FEA-93F6-C365BFD16133}" presName="root2" presStyleCnt="0"/>
      <dgm:spPr/>
    </dgm:pt>
    <dgm:pt modelId="{988972D1-5712-4E20-A955-7EB569C37E1B}" type="pres">
      <dgm:prSet presAssocID="{59602917-346C-4FEA-93F6-C365BFD16133}" presName="LevelTwoTextNode" presStyleLbl="node2" presStyleIdx="1" presStyleCnt="3" custScaleX="189273" custScaleY="75389" custLinFactNeighborX="409" custLinFactNeighborY="-1343">
        <dgm:presLayoutVars>
          <dgm:chPref val="3"/>
        </dgm:presLayoutVars>
      </dgm:prSet>
      <dgm:spPr/>
    </dgm:pt>
    <dgm:pt modelId="{00EFC3D3-7196-4837-BBCC-4C665FB72BCB}" type="pres">
      <dgm:prSet presAssocID="{59602917-346C-4FEA-93F6-C365BFD16133}" presName="level3hierChild" presStyleCnt="0"/>
      <dgm:spPr/>
    </dgm:pt>
    <dgm:pt modelId="{41192DFD-5D1F-4EC0-9DB4-43A919B1BC04}" type="pres">
      <dgm:prSet presAssocID="{51AF075B-48BC-4066-8800-C57B9785477A}" presName="conn2-1" presStyleLbl="parChTrans1D2" presStyleIdx="2" presStyleCnt="3"/>
      <dgm:spPr/>
    </dgm:pt>
    <dgm:pt modelId="{D9104AFF-0A90-4FE1-9263-8CCAA04C67B1}" type="pres">
      <dgm:prSet presAssocID="{51AF075B-48BC-4066-8800-C57B9785477A}" presName="connTx" presStyleLbl="parChTrans1D2" presStyleIdx="2" presStyleCnt="3"/>
      <dgm:spPr/>
    </dgm:pt>
    <dgm:pt modelId="{32816774-8791-42C2-A1B0-C05371F16AD7}" type="pres">
      <dgm:prSet presAssocID="{8940449C-445A-4006-AC0F-F9E24F8A4B80}" presName="root2" presStyleCnt="0"/>
      <dgm:spPr/>
    </dgm:pt>
    <dgm:pt modelId="{02BCAC8F-D1FF-493A-A4F3-F4ECCA9C19A3}" type="pres">
      <dgm:prSet presAssocID="{8940449C-445A-4006-AC0F-F9E24F8A4B80}" presName="LevelTwoTextNode" presStyleLbl="node2" presStyleIdx="2" presStyleCnt="3" custScaleX="205150">
        <dgm:presLayoutVars>
          <dgm:chPref val="3"/>
        </dgm:presLayoutVars>
      </dgm:prSet>
      <dgm:spPr/>
    </dgm:pt>
    <dgm:pt modelId="{B31D2171-A972-4EF5-97A3-A05DF2AE51FD}" type="pres">
      <dgm:prSet presAssocID="{8940449C-445A-4006-AC0F-F9E24F8A4B80}" presName="level3hierChild" presStyleCnt="0"/>
      <dgm:spPr/>
    </dgm:pt>
  </dgm:ptLst>
  <dgm:cxnLst>
    <dgm:cxn modelId="{E6CD4B01-9E6D-4DB7-993D-96BE964094F3}" srcId="{769A52E4-4B81-448C-B279-30FA29010C28}" destId="{59602917-346C-4FEA-93F6-C365BFD16133}" srcOrd="1" destOrd="0" parTransId="{EAA1DA26-4E78-4AC2-A1E9-9A5D27BD9FCC}" sibTransId="{D8E71E23-BB09-4A29-911E-2D30A5CCF778}"/>
    <dgm:cxn modelId="{E75BB00E-19A7-47D0-A3F2-DC934E826F83}" type="presOf" srcId="{769A52E4-4B81-448C-B279-30FA29010C28}" destId="{43CD74B5-7921-4E3C-A2CF-F2DE06AC93E3}" srcOrd="0" destOrd="0" presId="urn:microsoft.com/office/officeart/2008/layout/HorizontalMultiLevelHierarchy"/>
    <dgm:cxn modelId="{213C8C39-57F9-4491-9C19-EE224863371E}" type="presOf" srcId="{51AF075B-48BC-4066-8800-C57B9785477A}" destId="{D9104AFF-0A90-4FE1-9263-8CCAA04C67B1}" srcOrd="1" destOrd="0" presId="urn:microsoft.com/office/officeart/2008/layout/HorizontalMultiLevelHierarchy"/>
    <dgm:cxn modelId="{F221704C-1F31-4830-98AB-D63BAFB7A2B8}" type="presOf" srcId="{51AF075B-48BC-4066-8800-C57B9785477A}" destId="{41192DFD-5D1F-4EC0-9DB4-43A919B1BC04}" srcOrd="0" destOrd="0" presId="urn:microsoft.com/office/officeart/2008/layout/HorizontalMultiLevelHierarchy"/>
    <dgm:cxn modelId="{50D36175-D2A3-4740-88AF-7DAF1FE1B018}" srcId="{769A52E4-4B81-448C-B279-30FA29010C28}" destId="{45443FC2-223B-4BE7-9B07-E65BD1A2F6C7}" srcOrd="0" destOrd="0" parTransId="{CC33A5CD-878C-4EBA-A752-76AE00B00537}" sibTransId="{70BFED2A-8852-4860-BA80-FE03D86DF65F}"/>
    <dgm:cxn modelId="{81DD6E96-F4D6-42C4-86A2-203C27892D23}" type="presOf" srcId="{640C5161-B16F-42D2-85A3-0DDAD807FAA3}" destId="{94DA122D-5AD4-4CBF-A1C5-6052173BDA06}" srcOrd="0" destOrd="0" presId="urn:microsoft.com/office/officeart/2008/layout/HorizontalMultiLevelHierarchy"/>
    <dgm:cxn modelId="{78D1889D-3D1E-482A-84F7-609363D6ADC8}" srcId="{769A52E4-4B81-448C-B279-30FA29010C28}" destId="{8940449C-445A-4006-AC0F-F9E24F8A4B80}" srcOrd="2" destOrd="0" parTransId="{51AF075B-48BC-4066-8800-C57B9785477A}" sibTransId="{57185856-05DE-4565-A57A-C2E3B21DED6A}"/>
    <dgm:cxn modelId="{2C0474B6-5C4A-4C66-8AA2-E675AF953555}" type="presOf" srcId="{CC33A5CD-878C-4EBA-A752-76AE00B00537}" destId="{ADBAFDF9-6702-4AA0-8BDF-CCA1A8A81E5F}" srcOrd="0" destOrd="0" presId="urn:microsoft.com/office/officeart/2008/layout/HorizontalMultiLevelHierarchy"/>
    <dgm:cxn modelId="{AC27ACC8-2B96-4638-BAD3-534CA59E9576}" type="presOf" srcId="{EAA1DA26-4E78-4AC2-A1E9-9A5D27BD9FCC}" destId="{7327EBFE-BF1F-489B-9D2A-7753AFD16D3D}" srcOrd="0" destOrd="0" presId="urn:microsoft.com/office/officeart/2008/layout/HorizontalMultiLevelHierarchy"/>
    <dgm:cxn modelId="{0B42F8DC-BD0B-4668-A70E-AEF1B04EFC79}" type="presOf" srcId="{45443FC2-223B-4BE7-9B07-E65BD1A2F6C7}" destId="{8ABCD950-E94E-474D-822D-F829ACE2297D}" srcOrd="0" destOrd="0" presId="urn:microsoft.com/office/officeart/2008/layout/HorizontalMultiLevelHierarchy"/>
    <dgm:cxn modelId="{1E7C13DD-4EE3-4C4C-90D7-E39663D926DE}" srcId="{640C5161-B16F-42D2-85A3-0DDAD807FAA3}" destId="{769A52E4-4B81-448C-B279-30FA29010C28}" srcOrd="0" destOrd="0" parTransId="{0E27B5B3-9FC1-4275-853F-7928534D7B50}" sibTransId="{27D4085A-02F9-4095-9B9D-E067BBB367F9}"/>
    <dgm:cxn modelId="{0571E9DE-9FB1-4294-AFB9-A9D4BED039F5}" type="presOf" srcId="{8940449C-445A-4006-AC0F-F9E24F8A4B80}" destId="{02BCAC8F-D1FF-493A-A4F3-F4ECCA9C19A3}" srcOrd="0" destOrd="0" presId="urn:microsoft.com/office/officeart/2008/layout/HorizontalMultiLevelHierarchy"/>
    <dgm:cxn modelId="{A10207E0-5FA4-4871-9F66-8F0C6E8B7C18}" type="presOf" srcId="{CC33A5CD-878C-4EBA-A752-76AE00B00537}" destId="{19264422-B32F-4677-B7B9-C124F4D1C72C}" srcOrd="1" destOrd="0" presId="urn:microsoft.com/office/officeart/2008/layout/HorizontalMultiLevelHierarchy"/>
    <dgm:cxn modelId="{59F1A9EB-C583-4093-86B2-4C3A85E2E7C3}" type="presOf" srcId="{59602917-346C-4FEA-93F6-C365BFD16133}" destId="{988972D1-5712-4E20-A955-7EB569C37E1B}" srcOrd="0" destOrd="0" presId="urn:microsoft.com/office/officeart/2008/layout/HorizontalMultiLevelHierarchy"/>
    <dgm:cxn modelId="{95891EFD-C9A3-4443-8045-18F0F4872B5B}" type="presOf" srcId="{EAA1DA26-4E78-4AC2-A1E9-9A5D27BD9FCC}" destId="{4F65A067-E34A-4F42-AE19-09E03A640B23}" srcOrd="1" destOrd="0" presId="urn:microsoft.com/office/officeart/2008/layout/HorizontalMultiLevelHierarchy"/>
    <dgm:cxn modelId="{FEAF0AFB-B419-4BFC-BB55-544304124432}" type="presParOf" srcId="{94DA122D-5AD4-4CBF-A1C5-6052173BDA06}" destId="{26910C7B-14AB-4CE1-96EB-D467D2CFF13E}" srcOrd="0" destOrd="0" presId="urn:microsoft.com/office/officeart/2008/layout/HorizontalMultiLevelHierarchy"/>
    <dgm:cxn modelId="{BC1984A6-F80F-4BDC-AC1B-4BEA254ACC2E}" type="presParOf" srcId="{26910C7B-14AB-4CE1-96EB-D467D2CFF13E}" destId="{43CD74B5-7921-4E3C-A2CF-F2DE06AC93E3}" srcOrd="0" destOrd="0" presId="urn:microsoft.com/office/officeart/2008/layout/HorizontalMultiLevelHierarchy"/>
    <dgm:cxn modelId="{D356A0F6-82D3-4143-9F47-653BBC7B9F52}" type="presParOf" srcId="{26910C7B-14AB-4CE1-96EB-D467D2CFF13E}" destId="{57290DC7-964E-47FE-AFC4-35A0159883A7}" srcOrd="1" destOrd="0" presId="urn:microsoft.com/office/officeart/2008/layout/HorizontalMultiLevelHierarchy"/>
    <dgm:cxn modelId="{12B68317-2258-42B6-98B5-B4996264B888}" type="presParOf" srcId="{57290DC7-964E-47FE-AFC4-35A0159883A7}" destId="{ADBAFDF9-6702-4AA0-8BDF-CCA1A8A81E5F}" srcOrd="0" destOrd="0" presId="urn:microsoft.com/office/officeart/2008/layout/HorizontalMultiLevelHierarchy"/>
    <dgm:cxn modelId="{3A0E3195-AE83-4F80-930C-E403975116C7}" type="presParOf" srcId="{ADBAFDF9-6702-4AA0-8BDF-CCA1A8A81E5F}" destId="{19264422-B32F-4677-B7B9-C124F4D1C72C}" srcOrd="0" destOrd="0" presId="urn:microsoft.com/office/officeart/2008/layout/HorizontalMultiLevelHierarchy"/>
    <dgm:cxn modelId="{B82C04FD-F661-4F97-9B49-F6C92A1E730B}" type="presParOf" srcId="{57290DC7-964E-47FE-AFC4-35A0159883A7}" destId="{05ABB2D1-8437-448C-BE83-F85AA1A50415}" srcOrd="1" destOrd="0" presId="urn:microsoft.com/office/officeart/2008/layout/HorizontalMultiLevelHierarchy"/>
    <dgm:cxn modelId="{552F01ED-4E33-46DA-B373-A7ADCE7CACB1}" type="presParOf" srcId="{05ABB2D1-8437-448C-BE83-F85AA1A50415}" destId="{8ABCD950-E94E-474D-822D-F829ACE2297D}" srcOrd="0" destOrd="0" presId="urn:microsoft.com/office/officeart/2008/layout/HorizontalMultiLevelHierarchy"/>
    <dgm:cxn modelId="{AAD2A6A8-C181-49B7-8025-2D781843584B}" type="presParOf" srcId="{05ABB2D1-8437-448C-BE83-F85AA1A50415}" destId="{1DA194CF-8877-40D6-AC80-510A3FB1CE47}" srcOrd="1" destOrd="0" presId="urn:microsoft.com/office/officeart/2008/layout/HorizontalMultiLevelHierarchy"/>
    <dgm:cxn modelId="{419D0F08-7775-409D-827A-C9E86234F3B1}" type="presParOf" srcId="{57290DC7-964E-47FE-AFC4-35A0159883A7}" destId="{7327EBFE-BF1F-489B-9D2A-7753AFD16D3D}" srcOrd="2" destOrd="0" presId="urn:microsoft.com/office/officeart/2008/layout/HorizontalMultiLevelHierarchy"/>
    <dgm:cxn modelId="{C8654D0C-A9D5-4CD2-9C02-9058E6182F6F}" type="presParOf" srcId="{7327EBFE-BF1F-489B-9D2A-7753AFD16D3D}" destId="{4F65A067-E34A-4F42-AE19-09E03A640B23}" srcOrd="0" destOrd="0" presId="urn:microsoft.com/office/officeart/2008/layout/HorizontalMultiLevelHierarchy"/>
    <dgm:cxn modelId="{07784D5A-503C-4746-8DB4-2C3B01966BFF}" type="presParOf" srcId="{57290DC7-964E-47FE-AFC4-35A0159883A7}" destId="{8DC8FA26-A27A-4C6E-89A9-754F5EF1C6B0}" srcOrd="3" destOrd="0" presId="urn:microsoft.com/office/officeart/2008/layout/HorizontalMultiLevelHierarchy"/>
    <dgm:cxn modelId="{2DA48BEC-0526-448E-AC62-A893FE0CF243}" type="presParOf" srcId="{8DC8FA26-A27A-4C6E-89A9-754F5EF1C6B0}" destId="{988972D1-5712-4E20-A955-7EB569C37E1B}" srcOrd="0" destOrd="0" presId="urn:microsoft.com/office/officeart/2008/layout/HorizontalMultiLevelHierarchy"/>
    <dgm:cxn modelId="{36A920BC-A48D-4EE6-9DCA-A8B7F2142DBE}" type="presParOf" srcId="{8DC8FA26-A27A-4C6E-89A9-754F5EF1C6B0}" destId="{00EFC3D3-7196-4837-BBCC-4C665FB72BCB}" srcOrd="1" destOrd="0" presId="urn:microsoft.com/office/officeart/2008/layout/HorizontalMultiLevelHierarchy"/>
    <dgm:cxn modelId="{ABDF2CDB-53B2-4CC4-B1A0-2B613AA6519C}" type="presParOf" srcId="{57290DC7-964E-47FE-AFC4-35A0159883A7}" destId="{41192DFD-5D1F-4EC0-9DB4-43A919B1BC04}" srcOrd="4" destOrd="0" presId="urn:microsoft.com/office/officeart/2008/layout/HorizontalMultiLevelHierarchy"/>
    <dgm:cxn modelId="{8E8B6015-6489-45E0-BFE7-BB2D9656DC7C}" type="presParOf" srcId="{41192DFD-5D1F-4EC0-9DB4-43A919B1BC04}" destId="{D9104AFF-0A90-4FE1-9263-8CCAA04C67B1}" srcOrd="0" destOrd="0" presId="urn:microsoft.com/office/officeart/2008/layout/HorizontalMultiLevelHierarchy"/>
    <dgm:cxn modelId="{0C0DC493-F3F1-4B3F-958B-D6218FB386F5}" type="presParOf" srcId="{57290DC7-964E-47FE-AFC4-35A0159883A7}" destId="{32816774-8791-42C2-A1B0-C05371F16AD7}" srcOrd="5" destOrd="0" presId="urn:microsoft.com/office/officeart/2008/layout/HorizontalMultiLevelHierarchy"/>
    <dgm:cxn modelId="{EDD156E1-1648-4D42-AAF1-AA37085D234D}" type="presParOf" srcId="{32816774-8791-42C2-A1B0-C05371F16AD7}" destId="{02BCAC8F-D1FF-493A-A4F3-F4ECCA9C19A3}" srcOrd="0" destOrd="0" presId="urn:microsoft.com/office/officeart/2008/layout/HorizontalMultiLevelHierarchy"/>
    <dgm:cxn modelId="{4F7ED129-915B-4F71-8BB1-16892B6818BE}" type="presParOf" srcId="{32816774-8791-42C2-A1B0-C05371F16AD7}" destId="{B31D2171-A972-4EF5-97A3-A05DF2AE51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0C5161-B16F-42D2-85A3-0DDAD807FA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52E4-4B81-448C-B279-30FA29010C28}">
      <dgm:prSet phldrT="[Текст]" custT="1"/>
      <dgm:spPr>
        <a:solidFill>
          <a:srgbClr val="BDDDBD"/>
        </a:solidFill>
      </dgm:spPr>
      <dgm:t>
        <a:bodyPr/>
        <a:lstStyle/>
        <a:p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ЦЕЛЬ:  ПРЕОДОЛЕНИЕ ТРУДНОСТЕЙ В УСВОЕНИИ ПРОГРАММНОГО    МАТЕРИАЛА </a:t>
          </a:r>
        </a:p>
      </dgm:t>
    </dgm:pt>
    <dgm:pt modelId="{27D4085A-02F9-4095-9B9D-E067BBB367F9}" type="sibTrans" cxnId="{1E7C13DD-4EE3-4C4C-90D7-E39663D926DE}">
      <dgm:prSet/>
      <dgm:spPr/>
      <dgm:t>
        <a:bodyPr/>
        <a:lstStyle/>
        <a:p>
          <a:endParaRPr lang="ru-RU"/>
        </a:p>
      </dgm:t>
    </dgm:pt>
    <dgm:pt modelId="{0E27B5B3-9FC1-4275-853F-7928534D7B50}" type="parTrans" cxnId="{1E7C13DD-4EE3-4C4C-90D7-E39663D926DE}">
      <dgm:prSet/>
      <dgm:spPr/>
      <dgm:t>
        <a:bodyPr/>
        <a:lstStyle/>
        <a:p>
          <a:endParaRPr lang="ru-RU"/>
        </a:p>
      </dgm:t>
    </dgm:pt>
    <dgm:pt modelId="{59602917-346C-4FEA-93F6-C365BFD16133}">
      <dgm:prSet custT="1"/>
      <dgm:spPr>
        <a:solidFill>
          <a:srgbClr val="BDDDBD"/>
        </a:solidFill>
      </dgm:spPr>
      <dgm:t>
        <a:bodyPr/>
        <a:lstStyle/>
        <a:p>
          <a:r>
            <a:rPr lang="ru-RU" sz="20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помощь учителю в усвоении стратегии, которая позволяет ему  самостоятельно оказывать дифференцированную поддержку всем обучающимся </a:t>
          </a:r>
        </a:p>
        <a:p>
          <a:endParaRPr lang="ru-RU" sz="1800" kern="120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EAA1DA26-4E78-4AC2-A1E9-9A5D27BD9FCC}" type="parTrans" cxnId="{E6CD4B01-9E6D-4DB7-993D-96BE964094F3}">
      <dgm:prSet/>
      <dgm:spPr/>
      <dgm:t>
        <a:bodyPr/>
        <a:lstStyle/>
        <a:p>
          <a:endParaRPr lang="ru-RU"/>
        </a:p>
      </dgm:t>
    </dgm:pt>
    <dgm:pt modelId="{D8E71E23-BB09-4A29-911E-2D30A5CCF778}" type="sibTrans" cxnId="{E6CD4B01-9E6D-4DB7-993D-96BE964094F3}">
      <dgm:prSet/>
      <dgm:spPr/>
      <dgm:t>
        <a:bodyPr/>
        <a:lstStyle/>
        <a:p>
          <a:endParaRPr lang="ru-RU"/>
        </a:p>
      </dgm:t>
    </dgm:pt>
    <dgm:pt modelId="{67358F26-6E4F-4324-8F50-47E405E5B7FD}">
      <dgm:prSet custT="1"/>
      <dgm:spPr>
        <a:solidFill>
          <a:srgbClr val="BDDDBD"/>
        </a:solidFill>
      </dgm:spPr>
      <dgm:t>
        <a:bodyPr/>
        <a:lstStyle/>
        <a:p>
          <a:r>
            <a:rPr lang="kk-KZ" sz="20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предоставляет альтернативные, вспомогательные, дополнительные средства и технологии обучения</a:t>
          </a:r>
          <a:endParaRPr lang="ru-RU" sz="20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EF7C6AC5-3BA9-43DA-AE99-660628E1A6FB}" type="parTrans" cxnId="{48CA7CDC-A670-4450-82E8-24254EA494C1}">
      <dgm:prSet/>
      <dgm:spPr/>
      <dgm:t>
        <a:bodyPr/>
        <a:lstStyle/>
        <a:p>
          <a:endParaRPr lang="ru-RU"/>
        </a:p>
      </dgm:t>
    </dgm:pt>
    <dgm:pt modelId="{2A30523F-FA75-437E-918F-57066A38B982}" type="sibTrans" cxnId="{48CA7CDC-A670-4450-82E8-24254EA494C1}">
      <dgm:prSet/>
      <dgm:spPr/>
      <dgm:t>
        <a:bodyPr/>
        <a:lstStyle/>
        <a:p>
          <a:endParaRPr lang="ru-RU"/>
        </a:p>
      </dgm:t>
    </dgm:pt>
    <dgm:pt modelId="{94DA122D-5AD4-4CBF-A1C5-6052173BDA06}" type="pres">
      <dgm:prSet presAssocID="{640C5161-B16F-42D2-85A3-0DDAD807F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910C7B-14AB-4CE1-96EB-D467D2CFF13E}" type="pres">
      <dgm:prSet presAssocID="{769A52E4-4B81-448C-B279-30FA29010C28}" presName="root1" presStyleCnt="0"/>
      <dgm:spPr/>
    </dgm:pt>
    <dgm:pt modelId="{43CD74B5-7921-4E3C-A2CF-F2DE06AC93E3}" type="pres">
      <dgm:prSet presAssocID="{769A52E4-4B81-448C-B279-30FA29010C28}" presName="LevelOneTextNode" presStyleLbl="node0" presStyleIdx="0" presStyleCnt="1" custScaleX="142122" custLinFactNeighborX="-53811" custLinFactNeighborY="-98">
        <dgm:presLayoutVars>
          <dgm:chPref val="3"/>
        </dgm:presLayoutVars>
      </dgm:prSet>
      <dgm:spPr/>
    </dgm:pt>
    <dgm:pt modelId="{57290DC7-964E-47FE-AFC4-35A0159883A7}" type="pres">
      <dgm:prSet presAssocID="{769A52E4-4B81-448C-B279-30FA29010C28}" presName="level2hierChild" presStyleCnt="0"/>
      <dgm:spPr/>
    </dgm:pt>
    <dgm:pt modelId="{44551C5C-753B-43EB-9563-AF293A3EA374}" type="pres">
      <dgm:prSet presAssocID="{EF7C6AC5-3BA9-43DA-AE99-660628E1A6FB}" presName="conn2-1" presStyleLbl="parChTrans1D2" presStyleIdx="0" presStyleCnt="2"/>
      <dgm:spPr/>
    </dgm:pt>
    <dgm:pt modelId="{FB6CB877-63F7-4B09-A45F-4EB9EE0FD34A}" type="pres">
      <dgm:prSet presAssocID="{EF7C6AC5-3BA9-43DA-AE99-660628E1A6FB}" presName="connTx" presStyleLbl="parChTrans1D2" presStyleIdx="0" presStyleCnt="2"/>
      <dgm:spPr/>
    </dgm:pt>
    <dgm:pt modelId="{D353BD40-E295-40DB-BBC1-D3B620BE70AB}" type="pres">
      <dgm:prSet presAssocID="{67358F26-6E4F-4324-8F50-47E405E5B7FD}" presName="root2" presStyleCnt="0"/>
      <dgm:spPr/>
    </dgm:pt>
    <dgm:pt modelId="{D7FFABEC-D3BB-4319-ABB9-024E32193050}" type="pres">
      <dgm:prSet presAssocID="{67358F26-6E4F-4324-8F50-47E405E5B7FD}" presName="LevelTwoTextNode" presStyleLbl="node2" presStyleIdx="0" presStyleCnt="2" custScaleX="180913">
        <dgm:presLayoutVars>
          <dgm:chPref val="3"/>
        </dgm:presLayoutVars>
      </dgm:prSet>
      <dgm:spPr/>
    </dgm:pt>
    <dgm:pt modelId="{2451101A-BFE5-4961-8D87-265890C26A26}" type="pres">
      <dgm:prSet presAssocID="{67358F26-6E4F-4324-8F50-47E405E5B7FD}" presName="level3hierChild" presStyleCnt="0"/>
      <dgm:spPr/>
    </dgm:pt>
    <dgm:pt modelId="{7327EBFE-BF1F-489B-9D2A-7753AFD16D3D}" type="pres">
      <dgm:prSet presAssocID="{EAA1DA26-4E78-4AC2-A1E9-9A5D27BD9FCC}" presName="conn2-1" presStyleLbl="parChTrans1D2" presStyleIdx="1" presStyleCnt="2"/>
      <dgm:spPr/>
    </dgm:pt>
    <dgm:pt modelId="{4F65A067-E34A-4F42-AE19-09E03A640B23}" type="pres">
      <dgm:prSet presAssocID="{EAA1DA26-4E78-4AC2-A1E9-9A5D27BD9FCC}" presName="connTx" presStyleLbl="parChTrans1D2" presStyleIdx="1" presStyleCnt="2"/>
      <dgm:spPr/>
    </dgm:pt>
    <dgm:pt modelId="{8DC8FA26-A27A-4C6E-89A9-754F5EF1C6B0}" type="pres">
      <dgm:prSet presAssocID="{59602917-346C-4FEA-93F6-C365BFD16133}" presName="root2" presStyleCnt="0"/>
      <dgm:spPr/>
    </dgm:pt>
    <dgm:pt modelId="{988972D1-5712-4E20-A955-7EB569C37E1B}" type="pres">
      <dgm:prSet presAssocID="{59602917-346C-4FEA-93F6-C365BFD16133}" presName="LevelTwoTextNode" presStyleLbl="node2" presStyleIdx="1" presStyleCnt="2" custScaleX="189273" custScaleY="141417" custLinFactNeighborX="409" custLinFactNeighborY="-1343">
        <dgm:presLayoutVars>
          <dgm:chPref val="3"/>
        </dgm:presLayoutVars>
      </dgm:prSet>
      <dgm:spPr/>
    </dgm:pt>
    <dgm:pt modelId="{00EFC3D3-7196-4837-BBCC-4C665FB72BCB}" type="pres">
      <dgm:prSet presAssocID="{59602917-346C-4FEA-93F6-C365BFD16133}" presName="level3hierChild" presStyleCnt="0"/>
      <dgm:spPr/>
    </dgm:pt>
  </dgm:ptLst>
  <dgm:cxnLst>
    <dgm:cxn modelId="{E6CD4B01-9E6D-4DB7-993D-96BE964094F3}" srcId="{769A52E4-4B81-448C-B279-30FA29010C28}" destId="{59602917-346C-4FEA-93F6-C365BFD16133}" srcOrd="1" destOrd="0" parTransId="{EAA1DA26-4E78-4AC2-A1E9-9A5D27BD9FCC}" sibTransId="{D8E71E23-BB09-4A29-911E-2D30A5CCF778}"/>
    <dgm:cxn modelId="{E2C23D60-52CE-427B-A241-BE7ACB7B5995}" type="presOf" srcId="{EF7C6AC5-3BA9-43DA-AE99-660628E1A6FB}" destId="{FB6CB877-63F7-4B09-A45F-4EB9EE0FD34A}" srcOrd="1" destOrd="0" presId="urn:microsoft.com/office/officeart/2008/layout/HorizontalMultiLevelHierarchy"/>
    <dgm:cxn modelId="{49159855-27C8-494F-8F98-35A55B70D555}" type="presOf" srcId="{67358F26-6E4F-4324-8F50-47E405E5B7FD}" destId="{D7FFABEC-D3BB-4319-ABB9-024E32193050}" srcOrd="0" destOrd="0" presId="urn:microsoft.com/office/officeart/2008/layout/HorizontalMultiLevelHierarchy"/>
    <dgm:cxn modelId="{84169C75-DDC2-4FF7-B892-A8204D776A3C}" type="presOf" srcId="{640C5161-B16F-42D2-85A3-0DDAD807FAA3}" destId="{94DA122D-5AD4-4CBF-A1C5-6052173BDA06}" srcOrd="0" destOrd="0" presId="urn:microsoft.com/office/officeart/2008/layout/HorizontalMultiLevelHierarchy"/>
    <dgm:cxn modelId="{E652A284-8851-4E14-A6DA-7052D9927EF1}" type="presOf" srcId="{EAA1DA26-4E78-4AC2-A1E9-9A5D27BD9FCC}" destId="{7327EBFE-BF1F-489B-9D2A-7753AFD16D3D}" srcOrd="0" destOrd="0" presId="urn:microsoft.com/office/officeart/2008/layout/HorizontalMultiLevelHierarchy"/>
    <dgm:cxn modelId="{0EFA38B7-C374-43C8-94DF-75809CD5BC94}" type="presOf" srcId="{59602917-346C-4FEA-93F6-C365BFD16133}" destId="{988972D1-5712-4E20-A955-7EB569C37E1B}" srcOrd="0" destOrd="0" presId="urn:microsoft.com/office/officeart/2008/layout/HorizontalMultiLevelHierarchy"/>
    <dgm:cxn modelId="{62A863C5-EC29-4863-975E-874911F6CC6B}" type="presOf" srcId="{EF7C6AC5-3BA9-43DA-AE99-660628E1A6FB}" destId="{44551C5C-753B-43EB-9563-AF293A3EA374}" srcOrd="0" destOrd="0" presId="urn:microsoft.com/office/officeart/2008/layout/HorizontalMultiLevelHierarchy"/>
    <dgm:cxn modelId="{FCE9E7D5-A36F-47D2-AEBA-1A4B32F3558D}" type="presOf" srcId="{EAA1DA26-4E78-4AC2-A1E9-9A5D27BD9FCC}" destId="{4F65A067-E34A-4F42-AE19-09E03A640B23}" srcOrd="1" destOrd="0" presId="urn:microsoft.com/office/officeart/2008/layout/HorizontalMultiLevelHierarchy"/>
    <dgm:cxn modelId="{48CA7CDC-A670-4450-82E8-24254EA494C1}" srcId="{769A52E4-4B81-448C-B279-30FA29010C28}" destId="{67358F26-6E4F-4324-8F50-47E405E5B7FD}" srcOrd="0" destOrd="0" parTransId="{EF7C6AC5-3BA9-43DA-AE99-660628E1A6FB}" sibTransId="{2A30523F-FA75-437E-918F-57066A38B982}"/>
    <dgm:cxn modelId="{1E7C13DD-4EE3-4C4C-90D7-E39663D926DE}" srcId="{640C5161-B16F-42D2-85A3-0DDAD807FAA3}" destId="{769A52E4-4B81-448C-B279-30FA29010C28}" srcOrd="0" destOrd="0" parTransId="{0E27B5B3-9FC1-4275-853F-7928534D7B50}" sibTransId="{27D4085A-02F9-4095-9B9D-E067BBB367F9}"/>
    <dgm:cxn modelId="{D4326FFD-B2D4-452A-BF6E-C03D900774A5}" type="presOf" srcId="{769A52E4-4B81-448C-B279-30FA29010C28}" destId="{43CD74B5-7921-4E3C-A2CF-F2DE06AC93E3}" srcOrd="0" destOrd="0" presId="urn:microsoft.com/office/officeart/2008/layout/HorizontalMultiLevelHierarchy"/>
    <dgm:cxn modelId="{AEC4CCD1-A93E-4C4C-B573-CEE6B6127731}" type="presParOf" srcId="{94DA122D-5AD4-4CBF-A1C5-6052173BDA06}" destId="{26910C7B-14AB-4CE1-96EB-D467D2CFF13E}" srcOrd="0" destOrd="0" presId="urn:microsoft.com/office/officeart/2008/layout/HorizontalMultiLevelHierarchy"/>
    <dgm:cxn modelId="{F5CCFB32-6B25-428D-B31F-5CAB565D4C1D}" type="presParOf" srcId="{26910C7B-14AB-4CE1-96EB-D467D2CFF13E}" destId="{43CD74B5-7921-4E3C-A2CF-F2DE06AC93E3}" srcOrd="0" destOrd="0" presId="urn:microsoft.com/office/officeart/2008/layout/HorizontalMultiLevelHierarchy"/>
    <dgm:cxn modelId="{BBC524A6-4F57-4B0F-B25C-09A022686A0A}" type="presParOf" srcId="{26910C7B-14AB-4CE1-96EB-D467D2CFF13E}" destId="{57290DC7-964E-47FE-AFC4-35A0159883A7}" srcOrd="1" destOrd="0" presId="urn:microsoft.com/office/officeart/2008/layout/HorizontalMultiLevelHierarchy"/>
    <dgm:cxn modelId="{35493A7A-864B-4E83-AE13-E027A6FFF7D7}" type="presParOf" srcId="{57290DC7-964E-47FE-AFC4-35A0159883A7}" destId="{44551C5C-753B-43EB-9563-AF293A3EA374}" srcOrd="0" destOrd="0" presId="urn:microsoft.com/office/officeart/2008/layout/HorizontalMultiLevelHierarchy"/>
    <dgm:cxn modelId="{A7FE094C-2822-4B04-9746-D64D9E8C8006}" type="presParOf" srcId="{44551C5C-753B-43EB-9563-AF293A3EA374}" destId="{FB6CB877-63F7-4B09-A45F-4EB9EE0FD34A}" srcOrd="0" destOrd="0" presId="urn:microsoft.com/office/officeart/2008/layout/HorizontalMultiLevelHierarchy"/>
    <dgm:cxn modelId="{B0746CFF-6D29-4137-90DE-246B9F98BBD2}" type="presParOf" srcId="{57290DC7-964E-47FE-AFC4-35A0159883A7}" destId="{D353BD40-E295-40DB-BBC1-D3B620BE70AB}" srcOrd="1" destOrd="0" presId="urn:microsoft.com/office/officeart/2008/layout/HorizontalMultiLevelHierarchy"/>
    <dgm:cxn modelId="{42F43985-42C2-43E7-9D83-C91AB47CDDB5}" type="presParOf" srcId="{D353BD40-E295-40DB-BBC1-D3B620BE70AB}" destId="{D7FFABEC-D3BB-4319-ABB9-024E32193050}" srcOrd="0" destOrd="0" presId="urn:microsoft.com/office/officeart/2008/layout/HorizontalMultiLevelHierarchy"/>
    <dgm:cxn modelId="{29BF8782-9645-4B24-9075-C1E6BBA216B4}" type="presParOf" srcId="{D353BD40-E295-40DB-BBC1-D3B620BE70AB}" destId="{2451101A-BFE5-4961-8D87-265890C26A26}" srcOrd="1" destOrd="0" presId="urn:microsoft.com/office/officeart/2008/layout/HorizontalMultiLevelHierarchy"/>
    <dgm:cxn modelId="{FFC93D35-C999-4B91-9B58-3E661B1152D3}" type="presParOf" srcId="{57290DC7-964E-47FE-AFC4-35A0159883A7}" destId="{7327EBFE-BF1F-489B-9D2A-7753AFD16D3D}" srcOrd="2" destOrd="0" presId="urn:microsoft.com/office/officeart/2008/layout/HorizontalMultiLevelHierarchy"/>
    <dgm:cxn modelId="{2A6BF87B-373C-4835-B7F5-010C1F64FFE6}" type="presParOf" srcId="{7327EBFE-BF1F-489B-9D2A-7753AFD16D3D}" destId="{4F65A067-E34A-4F42-AE19-09E03A640B23}" srcOrd="0" destOrd="0" presId="urn:microsoft.com/office/officeart/2008/layout/HorizontalMultiLevelHierarchy"/>
    <dgm:cxn modelId="{58D46884-13C4-4606-8CAC-B3C394C0E9BB}" type="presParOf" srcId="{57290DC7-964E-47FE-AFC4-35A0159883A7}" destId="{8DC8FA26-A27A-4C6E-89A9-754F5EF1C6B0}" srcOrd="3" destOrd="0" presId="urn:microsoft.com/office/officeart/2008/layout/HorizontalMultiLevelHierarchy"/>
    <dgm:cxn modelId="{61F55782-41EE-4C5E-9E55-8DD324B9701A}" type="presParOf" srcId="{8DC8FA26-A27A-4C6E-89A9-754F5EF1C6B0}" destId="{988972D1-5712-4E20-A955-7EB569C37E1B}" srcOrd="0" destOrd="0" presId="urn:microsoft.com/office/officeart/2008/layout/HorizontalMultiLevelHierarchy"/>
    <dgm:cxn modelId="{EB291991-FF41-44D9-BFDF-7AEA26E2AA15}" type="presParOf" srcId="{8DC8FA26-A27A-4C6E-89A9-754F5EF1C6B0}" destId="{00EFC3D3-7196-4837-BBCC-4C665FB72BC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0C5161-B16F-42D2-85A3-0DDAD807FAA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9A52E4-4B81-448C-B279-30FA29010C28}">
      <dgm:prSet phldrT="[Текст]" custT="1"/>
      <dgm:spPr>
        <a:solidFill>
          <a:srgbClr val="BDDDBD"/>
        </a:solidFill>
      </dgm:spPr>
      <dgm:t>
        <a:bodyPr/>
        <a:lstStyle/>
        <a:p>
          <a:r>
            <a:rPr lang="ru-RU" sz="1800" kern="120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Методы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и уровни дифференциации</a:t>
          </a:r>
        </a:p>
        <a:p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учебного материала </a:t>
          </a:r>
          <a:endParaRPr lang="ru-RU" sz="1800" kern="120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27D4085A-02F9-4095-9B9D-E067BBB367F9}" type="sibTrans" cxnId="{1E7C13DD-4EE3-4C4C-90D7-E39663D926DE}">
      <dgm:prSet/>
      <dgm:spPr/>
      <dgm:t>
        <a:bodyPr/>
        <a:lstStyle/>
        <a:p>
          <a:endParaRPr lang="ru-RU"/>
        </a:p>
      </dgm:t>
    </dgm:pt>
    <dgm:pt modelId="{0E27B5B3-9FC1-4275-853F-7928534D7B50}" type="parTrans" cxnId="{1E7C13DD-4EE3-4C4C-90D7-E39663D926DE}">
      <dgm:prSet/>
      <dgm:spPr/>
      <dgm:t>
        <a:bodyPr/>
        <a:lstStyle/>
        <a:p>
          <a:endParaRPr lang="ru-RU"/>
        </a:p>
      </dgm:t>
    </dgm:pt>
    <dgm:pt modelId="{A5A6B13A-299C-41CC-8FF2-16B4210EE374}">
      <dgm:prSet custT="1"/>
      <dgm:spPr>
        <a:solidFill>
          <a:srgbClr val="BDDDBD"/>
        </a:solidFill>
      </dgm:spPr>
      <dgm:t>
        <a:bodyPr/>
        <a:lstStyle/>
        <a:p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Адаптация учебного заданий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- это модификация, не предполагающая существенного изменения содержания и степени  сложности предмета.</a:t>
          </a:r>
        </a:p>
      </dgm:t>
    </dgm:pt>
    <dgm:pt modelId="{E4617BFD-A9E4-4CAC-A5CB-6F55D9DBA7C1}" type="parTrans" cxnId="{1F10F4D4-9DA1-44F7-96DB-44363F5000A2}">
      <dgm:prSet/>
      <dgm:spPr/>
      <dgm:t>
        <a:bodyPr/>
        <a:lstStyle/>
        <a:p>
          <a:endParaRPr lang="ru-RU"/>
        </a:p>
      </dgm:t>
    </dgm:pt>
    <dgm:pt modelId="{4690DD7D-13C3-42EE-BEEE-8EB9AD140829}" type="sibTrans" cxnId="{1F10F4D4-9DA1-44F7-96DB-44363F5000A2}">
      <dgm:prSet/>
      <dgm:spPr/>
      <dgm:t>
        <a:bodyPr/>
        <a:lstStyle/>
        <a:p>
          <a:endParaRPr lang="ru-RU"/>
        </a:p>
      </dgm:t>
    </dgm:pt>
    <dgm:pt modelId="{393BA86C-B8B6-449A-A178-C2D23DE49FA0}">
      <dgm:prSet custT="1"/>
      <dgm:spPr>
        <a:solidFill>
          <a:srgbClr val="BDDDBD"/>
        </a:solidFill>
      </dgm:spPr>
      <dgm:t>
        <a:bodyPr/>
        <a:lstStyle/>
        <a:p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Упрощение </a:t>
          </a: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учебного материала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- это модификация, которая предполагает изменение содержания в соответствии со степенью концептуальной сложности предмета</a:t>
          </a:r>
        </a:p>
      </dgm:t>
    </dgm:pt>
    <dgm:pt modelId="{9E814CCB-E51C-4313-826F-2C9650A5204C}" type="parTrans" cxnId="{4C32DA48-95CD-4D6D-BADE-876F31488D65}">
      <dgm:prSet/>
      <dgm:spPr/>
      <dgm:t>
        <a:bodyPr/>
        <a:lstStyle/>
        <a:p>
          <a:endParaRPr lang="ru-RU"/>
        </a:p>
      </dgm:t>
    </dgm:pt>
    <dgm:pt modelId="{3C39F8E0-1FF4-4F8E-9799-42DD0FC6AD47}" type="sibTrans" cxnId="{4C32DA48-95CD-4D6D-BADE-876F31488D65}">
      <dgm:prSet/>
      <dgm:spPr/>
      <dgm:t>
        <a:bodyPr/>
        <a:lstStyle/>
        <a:p>
          <a:endParaRPr lang="ru-RU"/>
        </a:p>
      </dgm:t>
    </dgm:pt>
    <dgm:pt modelId="{C79A6D98-87DA-413D-AE53-B6F0C8EE3C52}">
      <dgm:prSet custT="1"/>
      <dgm:spPr>
        <a:solidFill>
          <a:srgbClr val="BDDDBD"/>
        </a:solidFill>
      </dgm:spPr>
      <dgm:t>
        <a:bodyPr/>
        <a:lstStyle/>
        <a:p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Индивидуальные (параллельные) 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учебные программы - это модификация, в которой </a:t>
          </a: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изменяется все содержание учебных предметов под запросы конкретного ученика</a:t>
          </a:r>
          <a:r>
            <a:rPr lang="kk-KZ" sz="1500" kern="1200" dirty="0"/>
            <a:t>.  </a:t>
          </a:r>
          <a:endParaRPr lang="ru-RU" sz="1500" kern="1200" dirty="0"/>
        </a:p>
      </dgm:t>
    </dgm:pt>
    <dgm:pt modelId="{B0380B33-87FF-4C76-89B1-BCD8A00A7A84}" type="parTrans" cxnId="{313736D3-1697-441E-A09C-37879F750B8D}">
      <dgm:prSet/>
      <dgm:spPr/>
      <dgm:t>
        <a:bodyPr/>
        <a:lstStyle/>
        <a:p>
          <a:endParaRPr lang="ru-RU"/>
        </a:p>
      </dgm:t>
    </dgm:pt>
    <dgm:pt modelId="{5FD9E1F0-A028-47E6-92BC-7D6BB47CBCBF}" type="sibTrans" cxnId="{313736D3-1697-441E-A09C-37879F750B8D}">
      <dgm:prSet/>
      <dgm:spPr/>
      <dgm:t>
        <a:bodyPr/>
        <a:lstStyle/>
        <a:p>
          <a:endParaRPr lang="ru-RU"/>
        </a:p>
      </dgm:t>
    </dgm:pt>
    <dgm:pt modelId="{94DA122D-5AD4-4CBF-A1C5-6052173BDA06}" type="pres">
      <dgm:prSet presAssocID="{640C5161-B16F-42D2-85A3-0DDAD807FAA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6910C7B-14AB-4CE1-96EB-D467D2CFF13E}" type="pres">
      <dgm:prSet presAssocID="{769A52E4-4B81-448C-B279-30FA29010C28}" presName="root1" presStyleCnt="0"/>
      <dgm:spPr/>
    </dgm:pt>
    <dgm:pt modelId="{43CD74B5-7921-4E3C-A2CF-F2DE06AC93E3}" type="pres">
      <dgm:prSet presAssocID="{769A52E4-4B81-448C-B279-30FA29010C28}" presName="LevelOneTextNode" presStyleLbl="node0" presStyleIdx="0" presStyleCnt="1" custScaleX="104771" custLinFactNeighborX="-53811" custLinFactNeighborY="-98">
        <dgm:presLayoutVars>
          <dgm:chPref val="3"/>
        </dgm:presLayoutVars>
      </dgm:prSet>
      <dgm:spPr/>
    </dgm:pt>
    <dgm:pt modelId="{57290DC7-964E-47FE-AFC4-35A0159883A7}" type="pres">
      <dgm:prSet presAssocID="{769A52E4-4B81-448C-B279-30FA29010C28}" presName="level2hierChild" presStyleCnt="0"/>
      <dgm:spPr/>
    </dgm:pt>
    <dgm:pt modelId="{E85EE06A-B38E-4970-AE49-F62C0ED3AF62}" type="pres">
      <dgm:prSet presAssocID="{E4617BFD-A9E4-4CAC-A5CB-6F55D9DBA7C1}" presName="conn2-1" presStyleLbl="parChTrans1D2" presStyleIdx="0" presStyleCnt="3"/>
      <dgm:spPr/>
    </dgm:pt>
    <dgm:pt modelId="{48D032F8-0770-4789-A701-518F4830B516}" type="pres">
      <dgm:prSet presAssocID="{E4617BFD-A9E4-4CAC-A5CB-6F55D9DBA7C1}" presName="connTx" presStyleLbl="parChTrans1D2" presStyleIdx="0" presStyleCnt="3"/>
      <dgm:spPr/>
    </dgm:pt>
    <dgm:pt modelId="{3B852EF7-B166-42C4-A622-DE8A99CEBCBC}" type="pres">
      <dgm:prSet presAssocID="{A5A6B13A-299C-41CC-8FF2-16B4210EE374}" presName="root2" presStyleCnt="0"/>
      <dgm:spPr/>
    </dgm:pt>
    <dgm:pt modelId="{60F2A270-BAFB-4EE9-BA88-9F6893371628}" type="pres">
      <dgm:prSet presAssocID="{A5A6B13A-299C-41CC-8FF2-16B4210EE374}" presName="LevelTwoTextNode" presStyleLbl="node2" presStyleIdx="0" presStyleCnt="3" custScaleX="199837" custScaleY="142760">
        <dgm:presLayoutVars>
          <dgm:chPref val="3"/>
        </dgm:presLayoutVars>
      </dgm:prSet>
      <dgm:spPr/>
    </dgm:pt>
    <dgm:pt modelId="{D03DF058-FE5E-4B93-9E2E-16AFF30FFF7E}" type="pres">
      <dgm:prSet presAssocID="{A5A6B13A-299C-41CC-8FF2-16B4210EE374}" presName="level3hierChild" presStyleCnt="0"/>
      <dgm:spPr/>
    </dgm:pt>
    <dgm:pt modelId="{22720874-0504-4F54-9B8C-4DA4440D022B}" type="pres">
      <dgm:prSet presAssocID="{9E814CCB-E51C-4313-826F-2C9650A5204C}" presName="conn2-1" presStyleLbl="parChTrans1D2" presStyleIdx="1" presStyleCnt="3"/>
      <dgm:spPr/>
    </dgm:pt>
    <dgm:pt modelId="{33A1664E-BC75-4835-B960-66EB76F14AC5}" type="pres">
      <dgm:prSet presAssocID="{9E814CCB-E51C-4313-826F-2C9650A5204C}" presName="connTx" presStyleLbl="parChTrans1D2" presStyleIdx="1" presStyleCnt="3"/>
      <dgm:spPr/>
    </dgm:pt>
    <dgm:pt modelId="{EF74BCD1-FB61-4730-8D17-EE28561883D6}" type="pres">
      <dgm:prSet presAssocID="{393BA86C-B8B6-449A-A178-C2D23DE49FA0}" presName="root2" presStyleCnt="0"/>
      <dgm:spPr/>
    </dgm:pt>
    <dgm:pt modelId="{B2C434FE-4802-4684-90D8-FAFA7161BF18}" type="pres">
      <dgm:prSet presAssocID="{393BA86C-B8B6-449A-A178-C2D23DE49FA0}" presName="LevelTwoTextNode" presStyleLbl="node2" presStyleIdx="1" presStyleCnt="3" custScaleX="204342" custScaleY="122740">
        <dgm:presLayoutVars>
          <dgm:chPref val="3"/>
        </dgm:presLayoutVars>
      </dgm:prSet>
      <dgm:spPr/>
    </dgm:pt>
    <dgm:pt modelId="{638CA2B5-2608-4A95-A14D-A4E9BE51A298}" type="pres">
      <dgm:prSet presAssocID="{393BA86C-B8B6-449A-A178-C2D23DE49FA0}" presName="level3hierChild" presStyleCnt="0"/>
      <dgm:spPr/>
    </dgm:pt>
    <dgm:pt modelId="{67FD451B-C913-4A6F-A861-AF3F3C54E6F7}" type="pres">
      <dgm:prSet presAssocID="{B0380B33-87FF-4C76-89B1-BCD8A00A7A84}" presName="conn2-1" presStyleLbl="parChTrans1D2" presStyleIdx="2" presStyleCnt="3"/>
      <dgm:spPr/>
    </dgm:pt>
    <dgm:pt modelId="{58E4E54F-22EA-4B24-9D99-2537F7D063FC}" type="pres">
      <dgm:prSet presAssocID="{B0380B33-87FF-4C76-89B1-BCD8A00A7A84}" presName="connTx" presStyleLbl="parChTrans1D2" presStyleIdx="2" presStyleCnt="3"/>
      <dgm:spPr/>
    </dgm:pt>
    <dgm:pt modelId="{F6AF829C-A49F-4A6E-BE9E-F5C0C9E1E42D}" type="pres">
      <dgm:prSet presAssocID="{C79A6D98-87DA-413D-AE53-B6F0C8EE3C52}" presName="root2" presStyleCnt="0"/>
      <dgm:spPr/>
    </dgm:pt>
    <dgm:pt modelId="{8CA535AD-5D2B-4204-A476-9652A10DB9E6}" type="pres">
      <dgm:prSet presAssocID="{C79A6D98-87DA-413D-AE53-B6F0C8EE3C52}" presName="LevelTwoTextNode" presStyleLbl="node2" presStyleIdx="2" presStyleCnt="3" custScaleX="205005" custScaleY="129795">
        <dgm:presLayoutVars>
          <dgm:chPref val="3"/>
        </dgm:presLayoutVars>
      </dgm:prSet>
      <dgm:spPr/>
    </dgm:pt>
    <dgm:pt modelId="{AE6CD9C3-8A24-45E4-BB8D-F7EE1A606461}" type="pres">
      <dgm:prSet presAssocID="{C79A6D98-87DA-413D-AE53-B6F0C8EE3C52}" presName="level3hierChild" presStyleCnt="0"/>
      <dgm:spPr/>
    </dgm:pt>
  </dgm:ptLst>
  <dgm:cxnLst>
    <dgm:cxn modelId="{06E24605-366B-4B2A-A157-A11255AE7E46}" type="presOf" srcId="{B0380B33-87FF-4C76-89B1-BCD8A00A7A84}" destId="{58E4E54F-22EA-4B24-9D99-2537F7D063FC}" srcOrd="1" destOrd="0" presId="urn:microsoft.com/office/officeart/2008/layout/HorizontalMultiLevelHierarchy"/>
    <dgm:cxn modelId="{1603ED0E-6DE8-4698-99EA-CED1B0CDB8E9}" type="presOf" srcId="{C79A6D98-87DA-413D-AE53-B6F0C8EE3C52}" destId="{8CA535AD-5D2B-4204-A476-9652A10DB9E6}" srcOrd="0" destOrd="0" presId="urn:microsoft.com/office/officeart/2008/layout/HorizontalMultiLevelHierarchy"/>
    <dgm:cxn modelId="{7B396A1E-10E3-4CE3-8A64-5BCDE1005A0F}" type="presOf" srcId="{769A52E4-4B81-448C-B279-30FA29010C28}" destId="{43CD74B5-7921-4E3C-A2CF-F2DE06AC93E3}" srcOrd="0" destOrd="0" presId="urn:microsoft.com/office/officeart/2008/layout/HorizontalMultiLevelHierarchy"/>
    <dgm:cxn modelId="{45A0B028-3F62-4529-B4D0-CFACB09BC930}" type="presOf" srcId="{E4617BFD-A9E4-4CAC-A5CB-6F55D9DBA7C1}" destId="{E85EE06A-B38E-4970-AE49-F62C0ED3AF62}" srcOrd="0" destOrd="0" presId="urn:microsoft.com/office/officeart/2008/layout/HorizontalMultiLevelHierarchy"/>
    <dgm:cxn modelId="{6A106567-4785-42DB-9253-F7F56C013F4A}" type="presOf" srcId="{9E814CCB-E51C-4313-826F-2C9650A5204C}" destId="{22720874-0504-4F54-9B8C-4DA4440D022B}" srcOrd="0" destOrd="0" presId="urn:microsoft.com/office/officeart/2008/layout/HorizontalMultiLevelHierarchy"/>
    <dgm:cxn modelId="{4C32DA48-95CD-4D6D-BADE-876F31488D65}" srcId="{769A52E4-4B81-448C-B279-30FA29010C28}" destId="{393BA86C-B8B6-449A-A178-C2D23DE49FA0}" srcOrd="1" destOrd="0" parTransId="{9E814CCB-E51C-4313-826F-2C9650A5204C}" sibTransId="{3C39F8E0-1FF4-4F8E-9799-42DD0FC6AD47}"/>
    <dgm:cxn modelId="{C4202792-632F-4D05-BB5A-44DA82724599}" type="presOf" srcId="{A5A6B13A-299C-41CC-8FF2-16B4210EE374}" destId="{60F2A270-BAFB-4EE9-BA88-9F6893371628}" srcOrd="0" destOrd="0" presId="urn:microsoft.com/office/officeart/2008/layout/HorizontalMultiLevelHierarchy"/>
    <dgm:cxn modelId="{69C4289A-75C8-4A40-B3B1-6F08B4B4CA9C}" type="presOf" srcId="{640C5161-B16F-42D2-85A3-0DDAD807FAA3}" destId="{94DA122D-5AD4-4CBF-A1C5-6052173BDA06}" srcOrd="0" destOrd="0" presId="urn:microsoft.com/office/officeart/2008/layout/HorizontalMultiLevelHierarchy"/>
    <dgm:cxn modelId="{61EC609C-C464-4728-AD97-F41F2E627360}" type="presOf" srcId="{E4617BFD-A9E4-4CAC-A5CB-6F55D9DBA7C1}" destId="{48D032F8-0770-4789-A701-518F4830B516}" srcOrd="1" destOrd="0" presId="urn:microsoft.com/office/officeart/2008/layout/HorizontalMultiLevelHierarchy"/>
    <dgm:cxn modelId="{CB8673A0-DCD9-42BF-8AE8-A93507C6B02B}" type="presOf" srcId="{B0380B33-87FF-4C76-89B1-BCD8A00A7A84}" destId="{67FD451B-C913-4A6F-A861-AF3F3C54E6F7}" srcOrd="0" destOrd="0" presId="urn:microsoft.com/office/officeart/2008/layout/HorizontalMultiLevelHierarchy"/>
    <dgm:cxn modelId="{0FDCA7AF-B4F5-409F-B6D4-391E07ED9917}" type="presOf" srcId="{9E814CCB-E51C-4313-826F-2C9650A5204C}" destId="{33A1664E-BC75-4835-B960-66EB76F14AC5}" srcOrd="1" destOrd="0" presId="urn:microsoft.com/office/officeart/2008/layout/HorizontalMultiLevelHierarchy"/>
    <dgm:cxn modelId="{08CE75B9-3B5E-4530-A0C8-EC50660F2C95}" type="presOf" srcId="{393BA86C-B8B6-449A-A178-C2D23DE49FA0}" destId="{B2C434FE-4802-4684-90D8-FAFA7161BF18}" srcOrd="0" destOrd="0" presId="urn:microsoft.com/office/officeart/2008/layout/HorizontalMultiLevelHierarchy"/>
    <dgm:cxn modelId="{313736D3-1697-441E-A09C-37879F750B8D}" srcId="{769A52E4-4B81-448C-B279-30FA29010C28}" destId="{C79A6D98-87DA-413D-AE53-B6F0C8EE3C52}" srcOrd="2" destOrd="0" parTransId="{B0380B33-87FF-4C76-89B1-BCD8A00A7A84}" sibTransId="{5FD9E1F0-A028-47E6-92BC-7D6BB47CBCBF}"/>
    <dgm:cxn modelId="{1F10F4D4-9DA1-44F7-96DB-44363F5000A2}" srcId="{769A52E4-4B81-448C-B279-30FA29010C28}" destId="{A5A6B13A-299C-41CC-8FF2-16B4210EE374}" srcOrd="0" destOrd="0" parTransId="{E4617BFD-A9E4-4CAC-A5CB-6F55D9DBA7C1}" sibTransId="{4690DD7D-13C3-42EE-BEEE-8EB9AD140829}"/>
    <dgm:cxn modelId="{1E7C13DD-4EE3-4C4C-90D7-E39663D926DE}" srcId="{640C5161-B16F-42D2-85A3-0DDAD807FAA3}" destId="{769A52E4-4B81-448C-B279-30FA29010C28}" srcOrd="0" destOrd="0" parTransId="{0E27B5B3-9FC1-4275-853F-7928534D7B50}" sibTransId="{27D4085A-02F9-4095-9B9D-E067BBB367F9}"/>
    <dgm:cxn modelId="{26EBE05D-EDBB-4790-A4BF-89C233E04AF3}" type="presParOf" srcId="{94DA122D-5AD4-4CBF-A1C5-6052173BDA06}" destId="{26910C7B-14AB-4CE1-96EB-D467D2CFF13E}" srcOrd="0" destOrd="0" presId="urn:microsoft.com/office/officeart/2008/layout/HorizontalMultiLevelHierarchy"/>
    <dgm:cxn modelId="{08B62AC1-C855-452F-B89F-AB063598DE90}" type="presParOf" srcId="{26910C7B-14AB-4CE1-96EB-D467D2CFF13E}" destId="{43CD74B5-7921-4E3C-A2CF-F2DE06AC93E3}" srcOrd="0" destOrd="0" presId="urn:microsoft.com/office/officeart/2008/layout/HorizontalMultiLevelHierarchy"/>
    <dgm:cxn modelId="{E4D474DE-0717-4AD2-93BC-C7261ABD00DD}" type="presParOf" srcId="{26910C7B-14AB-4CE1-96EB-D467D2CFF13E}" destId="{57290DC7-964E-47FE-AFC4-35A0159883A7}" srcOrd="1" destOrd="0" presId="urn:microsoft.com/office/officeart/2008/layout/HorizontalMultiLevelHierarchy"/>
    <dgm:cxn modelId="{56CE81BF-2FE9-47A5-81E8-D089AAC10118}" type="presParOf" srcId="{57290DC7-964E-47FE-AFC4-35A0159883A7}" destId="{E85EE06A-B38E-4970-AE49-F62C0ED3AF62}" srcOrd="0" destOrd="0" presId="urn:microsoft.com/office/officeart/2008/layout/HorizontalMultiLevelHierarchy"/>
    <dgm:cxn modelId="{9233A3CF-709F-4ED4-B48C-1A9854BA80C4}" type="presParOf" srcId="{E85EE06A-B38E-4970-AE49-F62C0ED3AF62}" destId="{48D032F8-0770-4789-A701-518F4830B516}" srcOrd="0" destOrd="0" presId="urn:microsoft.com/office/officeart/2008/layout/HorizontalMultiLevelHierarchy"/>
    <dgm:cxn modelId="{414ECE2B-398D-45BE-A3E7-3259EDD02E5B}" type="presParOf" srcId="{57290DC7-964E-47FE-AFC4-35A0159883A7}" destId="{3B852EF7-B166-42C4-A622-DE8A99CEBCBC}" srcOrd="1" destOrd="0" presId="urn:microsoft.com/office/officeart/2008/layout/HorizontalMultiLevelHierarchy"/>
    <dgm:cxn modelId="{05FA8C2A-965B-4223-82E3-B816D092035B}" type="presParOf" srcId="{3B852EF7-B166-42C4-A622-DE8A99CEBCBC}" destId="{60F2A270-BAFB-4EE9-BA88-9F6893371628}" srcOrd="0" destOrd="0" presId="urn:microsoft.com/office/officeart/2008/layout/HorizontalMultiLevelHierarchy"/>
    <dgm:cxn modelId="{F6365C3A-3680-420F-841E-34664E09424E}" type="presParOf" srcId="{3B852EF7-B166-42C4-A622-DE8A99CEBCBC}" destId="{D03DF058-FE5E-4B93-9E2E-16AFF30FFF7E}" srcOrd="1" destOrd="0" presId="urn:microsoft.com/office/officeart/2008/layout/HorizontalMultiLevelHierarchy"/>
    <dgm:cxn modelId="{830D66D4-C46C-454A-86E7-4AD7721DB6B5}" type="presParOf" srcId="{57290DC7-964E-47FE-AFC4-35A0159883A7}" destId="{22720874-0504-4F54-9B8C-4DA4440D022B}" srcOrd="2" destOrd="0" presId="urn:microsoft.com/office/officeart/2008/layout/HorizontalMultiLevelHierarchy"/>
    <dgm:cxn modelId="{81B01527-11A3-40D0-96E0-E2DB33F2D383}" type="presParOf" srcId="{22720874-0504-4F54-9B8C-4DA4440D022B}" destId="{33A1664E-BC75-4835-B960-66EB76F14AC5}" srcOrd="0" destOrd="0" presId="urn:microsoft.com/office/officeart/2008/layout/HorizontalMultiLevelHierarchy"/>
    <dgm:cxn modelId="{E992446F-9A77-4E19-8E7B-137C7EBC3E73}" type="presParOf" srcId="{57290DC7-964E-47FE-AFC4-35A0159883A7}" destId="{EF74BCD1-FB61-4730-8D17-EE28561883D6}" srcOrd="3" destOrd="0" presId="urn:microsoft.com/office/officeart/2008/layout/HorizontalMultiLevelHierarchy"/>
    <dgm:cxn modelId="{8DD8A677-F4D6-4863-87B0-4F26BC660358}" type="presParOf" srcId="{EF74BCD1-FB61-4730-8D17-EE28561883D6}" destId="{B2C434FE-4802-4684-90D8-FAFA7161BF18}" srcOrd="0" destOrd="0" presId="urn:microsoft.com/office/officeart/2008/layout/HorizontalMultiLevelHierarchy"/>
    <dgm:cxn modelId="{3C4DBC76-4DA6-4AC6-93EA-8F9145C05AF1}" type="presParOf" srcId="{EF74BCD1-FB61-4730-8D17-EE28561883D6}" destId="{638CA2B5-2608-4A95-A14D-A4E9BE51A298}" srcOrd="1" destOrd="0" presId="urn:microsoft.com/office/officeart/2008/layout/HorizontalMultiLevelHierarchy"/>
    <dgm:cxn modelId="{2BB27317-EEA1-47B1-B5D6-82BA29C74728}" type="presParOf" srcId="{57290DC7-964E-47FE-AFC4-35A0159883A7}" destId="{67FD451B-C913-4A6F-A861-AF3F3C54E6F7}" srcOrd="4" destOrd="0" presId="urn:microsoft.com/office/officeart/2008/layout/HorizontalMultiLevelHierarchy"/>
    <dgm:cxn modelId="{02F54F2C-7E2F-4BCE-BB6C-A2E4583EF331}" type="presParOf" srcId="{67FD451B-C913-4A6F-A861-AF3F3C54E6F7}" destId="{58E4E54F-22EA-4B24-9D99-2537F7D063FC}" srcOrd="0" destOrd="0" presId="urn:microsoft.com/office/officeart/2008/layout/HorizontalMultiLevelHierarchy"/>
    <dgm:cxn modelId="{C156F743-4476-4F13-8085-70A8BD7F0186}" type="presParOf" srcId="{57290DC7-964E-47FE-AFC4-35A0159883A7}" destId="{F6AF829C-A49F-4A6E-BE9E-F5C0C9E1E42D}" srcOrd="5" destOrd="0" presId="urn:microsoft.com/office/officeart/2008/layout/HorizontalMultiLevelHierarchy"/>
    <dgm:cxn modelId="{D245A8E2-2E90-498A-A347-61A4267CE9EF}" type="presParOf" srcId="{F6AF829C-A49F-4A6E-BE9E-F5C0C9E1E42D}" destId="{8CA535AD-5D2B-4204-A476-9652A10DB9E6}" srcOrd="0" destOrd="0" presId="urn:microsoft.com/office/officeart/2008/layout/HorizontalMultiLevelHierarchy"/>
    <dgm:cxn modelId="{6F6DF3E9-F0D1-453B-811F-29B66973E0FA}" type="presParOf" srcId="{F6AF829C-A49F-4A6E-BE9E-F5C0C9E1E42D}" destId="{AE6CD9C3-8A24-45E4-BB8D-F7EE1A60646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8C8A18-E565-4715-BC71-BC11F269E87A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A0B1FD-F3DD-48AC-935F-2A79AF37EF6D}">
      <dgm:prSet custT="1"/>
      <dgm:spPr/>
      <dgm:t>
        <a:bodyPr/>
        <a:lstStyle/>
        <a:p>
          <a:pPr rtl="0"/>
          <a:r>
            <a:rPr lang="ru-RU" sz="1000" b="1" i="0" dirty="0"/>
            <a:t>Уменьшается количество заданий на отрезок времени</a:t>
          </a:r>
          <a:br>
            <a:rPr lang="ru-RU" sz="1000" b="1" i="0" dirty="0"/>
          </a:br>
          <a:endParaRPr lang="ru-RU" sz="1000" b="1" i="0" dirty="0"/>
        </a:p>
      </dgm:t>
    </dgm:pt>
    <dgm:pt modelId="{6F5ABADC-4ABC-4041-852C-50D3B82CFCC6}" type="parTrans" cxnId="{4BB9AE21-844C-4BD5-8090-9B3175952360}">
      <dgm:prSet/>
      <dgm:spPr/>
      <dgm:t>
        <a:bodyPr/>
        <a:lstStyle/>
        <a:p>
          <a:endParaRPr lang="ru-RU" sz="1000"/>
        </a:p>
      </dgm:t>
    </dgm:pt>
    <dgm:pt modelId="{677E4FE3-DDFF-46DC-83E5-5339E82C1D74}" type="sibTrans" cxnId="{4BB9AE21-844C-4BD5-8090-9B3175952360}">
      <dgm:prSet custT="1"/>
      <dgm:spPr/>
      <dgm:t>
        <a:bodyPr/>
        <a:lstStyle/>
        <a:p>
          <a:endParaRPr lang="ru-RU" sz="1000"/>
        </a:p>
      </dgm:t>
    </dgm:pt>
    <dgm:pt modelId="{E933BF2C-0E37-4FF6-93C2-0A6940548C6A}">
      <dgm:prSet custT="1"/>
      <dgm:spPr/>
      <dgm:t>
        <a:bodyPr/>
        <a:lstStyle/>
        <a:p>
          <a:pPr rtl="0"/>
          <a:r>
            <a:rPr lang="ru-RU" sz="1000" b="1" i="0"/>
            <a:t>Упрощаются учебные задания. </a:t>
          </a:r>
          <a:br>
            <a:rPr lang="ru-RU" sz="1000" b="1" i="0"/>
          </a:br>
          <a:endParaRPr lang="ru-RU" sz="1000" b="1" i="0" dirty="0"/>
        </a:p>
      </dgm:t>
    </dgm:pt>
    <dgm:pt modelId="{25A9DDA2-FD7D-4E86-AAE4-1E72A7D806D8}" type="parTrans" cxnId="{B155F5F0-44DD-4B7F-898F-2ABA1B21AB0C}">
      <dgm:prSet/>
      <dgm:spPr/>
      <dgm:t>
        <a:bodyPr/>
        <a:lstStyle/>
        <a:p>
          <a:endParaRPr lang="ru-RU" sz="1000"/>
        </a:p>
      </dgm:t>
    </dgm:pt>
    <dgm:pt modelId="{1EA8BF9B-30CB-4C65-8071-2B7B136A2A1A}" type="sibTrans" cxnId="{B155F5F0-44DD-4B7F-898F-2ABA1B21AB0C}">
      <dgm:prSet custT="1"/>
      <dgm:spPr/>
      <dgm:t>
        <a:bodyPr/>
        <a:lstStyle/>
        <a:p>
          <a:endParaRPr lang="ru-RU" sz="1000"/>
        </a:p>
      </dgm:t>
    </dgm:pt>
    <dgm:pt modelId="{6FD37311-1FE9-49B6-BE40-A7CF670208C0}">
      <dgm:prSet custT="1"/>
      <dgm:spPr/>
      <dgm:t>
        <a:bodyPr/>
        <a:lstStyle/>
        <a:p>
          <a:pPr rtl="0"/>
          <a:r>
            <a:rPr lang="ru-RU" sz="1000" b="1" i="0"/>
            <a:t> Сокращается текст для чтения, для письма.</a:t>
          </a:r>
          <a:br>
            <a:rPr lang="ru-RU" sz="1000" b="1" i="0"/>
          </a:br>
          <a:r>
            <a:rPr lang="ru-RU" sz="1000" b="1" i="0"/>
            <a:t> </a:t>
          </a:r>
          <a:endParaRPr lang="ru-RU" sz="1000" b="1" i="0" dirty="0"/>
        </a:p>
      </dgm:t>
    </dgm:pt>
    <dgm:pt modelId="{F27DC6F8-353F-43D5-8935-5410F9549418}" type="parTrans" cxnId="{5E4F38B2-C1CF-40EC-93AE-D40235209D90}">
      <dgm:prSet/>
      <dgm:spPr/>
      <dgm:t>
        <a:bodyPr/>
        <a:lstStyle/>
        <a:p>
          <a:endParaRPr lang="ru-RU" sz="1000"/>
        </a:p>
      </dgm:t>
    </dgm:pt>
    <dgm:pt modelId="{18AD6FE0-2FDD-42CA-834B-E30F52FD624B}" type="sibTrans" cxnId="{5E4F38B2-C1CF-40EC-93AE-D40235209D90}">
      <dgm:prSet custT="1"/>
      <dgm:spPr/>
      <dgm:t>
        <a:bodyPr/>
        <a:lstStyle/>
        <a:p>
          <a:endParaRPr lang="ru-RU" sz="1000"/>
        </a:p>
      </dgm:t>
    </dgm:pt>
    <dgm:pt modelId="{BB754CFC-51E0-40C5-ABAD-8D09661C214F}">
      <dgm:prSet custT="1"/>
      <dgm:spPr/>
      <dgm:t>
        <a:bodyPr/>
        <a:lstStyle/>
        <a:p>
          <a:pPr rtl="0"/>
          <a:r>
            <a:rPr lang="ru-RU" sz="1000" b="1" i="0"/>
            <a:t>Предлагаются индивидуальные задания, отличные от заданий, которые выполняют другие ученики.</a:t>
          </a:r>
          <a:br>
            <a:rPr lang="ru-RU" sz="1000" b="1" i="0"/>
          </a:br>
          <a:endParaRPr lang="ru-RU" sz="1000" b="1" i="0" dirty="0"/>
        </a:p>
      </dgm:t>
    </dgm:pt>
    <dgm:pt modelId="{BB5AF1BF-0B62-4119-9043-16023F37286F}" type="parTrans" cxnId="{3A5FBCFD-640A-47B7-AC9B-937DED64C52B}">
      <dgm:prSet/>
      <dgm:spPr/>
      <dgm:t>
        <a:bodyPr/>
        <a:lstStyle/>
        <a:p>
          <a:endParaRPr lang="ru-RU" sz="1000"/>
        </a:p>
      </dgm:t>
    </dgm:pt>
    <dgm:pt modelId="{FD41C446-2ED9-4A68-8EC0-A12D7DC31CB2}" type="sibTrans" cxnId="{3A5FBCFD-640A-47B7-AC9B-937DED64C52B}">
      <dgm:prSet custT="1"/>
      <dgm:spPr/>
      <dgm:t>
        <a:bodyPr/>
        <a:lstStyle/>
        <a:p>
          <a:endParaRPr lang="ru-RU" sz="1000"/>
        </a:p>
      </dgm:t>
    </dgm:pt>
    <dgm:pt modelId="{630F6B83-3CA7-46E6-BD53-433240141DE1}">
      <dgm:prSet custT="1"/>
      <dgm:spPr/>
      <dgm:t>
        <a:bodyPr/>
        <a:lstStyle/>
        <a:p>
          <a:pPr rtl="0"/>
          <a:r>
            <a:rPr lang="ru-RU" sz="1000" b="1" i="0"/>
            <a:t>Предоставляются короткие и поэтапные инструкции для выполнения заданий.</a:t>
          </a:r>
          <a:br>
            <a:rPr lang="ru-RU" sz="1000" b="1" i="0"/>
          </a:br>
          <a:endParaRPr lang="ru-RU" sz="1000" b="1" i="0" dirty="0"/>
        </a:p>
      </dgm:t>
    </dgm:pt>
    <dgm:pt modelId="{E00148F4-4F0F-42FF-B73F-260C73787C34}" type="parTrans" cxnId="{94608868-6F2B-490B-BDC2-87616EB4A7AD}">
      <dgm:prSet/>
      <dgm:spPr/>
      <dgm:t>
        <a:bodyPr/>
        <a:lstStyle/>
        <a:p>
          <a:endParaRPr lang="ru-RU" sz="1000"/>
        </a:p>
      </dgm:t>
    </dgm:pt>
    <dgm:pt modelId="{C5705152-7330-46A1-935D-DB792498D076}" type="sibTrans" cxnId="{94608868-6F2B-490B-BDC2-87616EB4A7AD}">
      <dgm:prSet custT="1"/>
      <dgm:spPr/>
      <dgm:t>
        <a:bodyPr/>
        <a:lstStyle/>
        <a:p>
          <a:endParaRPr lang="ru-RU" sz="1000"/>
        </a:p>
      </dgm:t>
    </dgm:pt>
    <dgm:pt modelId="{F31B05FA-96AD-44C9-9E74-0B51C2611091}">
      <dgm:prSet custT="1"/>
      <dgm:spPr/>
      <dgm:t>
        <a:bodyPr/>
        <a:lstStyle/>
        <a:p>
          <a:pPr rtl="0"/>
          <a:r>
            <a:rPr lang="ru-RU" sz="1000" b="1" i="0"/>
            <a:t>Больше времени (упражнений) предоставляется для повторения, закрепления изученного.</a:t>
          </a:r>
          <a:br>
            <a:rPr lang="ru-RU" sz="1000" b="1" i="0"/>
          </a:br>
          <a:endParaRPr lang="ru-RU" sz="1000" b="1" i="0" dirty="0"/>
        </a:p>
      </dgm:t>
    </dgm:pt>
    <dgm:pt modelId="{09B9DB80-7B89-4AC2-974F-5E9944512533}" type="parTrans" cxnId="{1FFA0C21-A348-4BE9-BDDB-5DE794D1CF5D}">
      <dgm:prSet/>
      <dgm:spPr/>
      <dgm:t>
        <a:bodyPr/>
        <a:lstStyle/>
        <a:p>
          <a:endParaRPr lang="ru-RU" sz="1000"/>
        </a:p>
      </dgm:t>
    </dgm:pt>
    <dgm:pt modelId="{BA80FEA0-A436-4E30-9960-7BF39D6CB849}" type="sibTrans" cxnId="{1FFA0C21-A348-4BE9-BDDB-5DE794D1CF5D}">
      <dgm:prSet custT="1"/>
      <dgm:spPr/>
      <dgm:t>
        <a:bodyPr/>
        <a:lstStyle/>
        <a:p>
          <a:endParaRPr lang="ru-RU" sz="1000"/>
        </a:p>
      </dgm:t>
    </dgm:pt>
    <dgm:pt modelId="{8F016634-B5F2-47FE-AF1B-E05159D7EF97}">
      <dgm:prSet custT="1"/>
      <dgm:spPr/>
      <dgm:t>
        <a:bodyPr/>
        <a:lstStyle/>
        <a:p>
          <a:pPr rtl="0"/>
          <a:r>
            <a:rPr lang="ru-RU" sz="1000" b="1" i="0"/>
            <a:t>Устные объяснения иллюстрируются жестами, рисунками, картинками, предметами. </a:t>
          </a:r>
          <a:br>
            <a:rPr lang="ru-RU" sz="1000" b="1" i="0"/>
          </a:br>
          <a:endParaRPr lang="ru-RU" sz="1000" b="1" i="0" dirty="0"/>
        </a:p>
      </dgm:t>
    </dgm:pt>
    <dgm:pt modelId="{311F8D4F-CCEA-45A6-9EDF-5D540D1D8F62}" type="parTrans" cxnId="{6E972FBB-239F-4562-BA63-8F100178507D}">
      <dgm:prSet/>
      <dgm:spPr/>
      <dgm:t>
        <a:bodyPr/>
        <a:lstStyle/>
        <a:p>
          <a:endParaRPr lang="ru-RU" sz="1000"/>
        </a:p>
      </dgm:t>
    </dgm:pt>
    <dgm:pt modelId="{7B541B4E-A9BA-4B93-B8CF-DCDF44D7757C}" type="sibTrans" cxnId="{6E972FBB-239F-4562-BA63-8F100178507D}">
      <dgm:prSet custT="1"/>
      <dgm:spPr/>
      <dgm:t>
        <a:bodyPr/>
        <a:lstStyle/>
        <a:p>
          <a:endParaRPr lang="ru-RU" sz="1000"/>
        </a:p>
      </dgm:t>
    </dgm:pt>
    <dgm:pt modelId="{EA18731B-5B0D-4D84-B9A3-DAF9AE242748}">
      <dgm:prSet custT="1"/>
      <dgm:spPr/>
      <dgm:t>
        <a:bodyPr/>
        <a:lstStyle/>
        <a:p>
          <a:pPr rtl="0"/>
          <a:r>
            <a:rPr lang="ru-RU" sz="1000" b="1" i="0"/>
            <a:t>Чаще  меняются виды деятельности ученика на уроке.</a:t>
          </a:r>
          <a:br>
            <a:rPr lang="ru-RU" sz="1000" b="1" i="0"/>
          </a:br>
          <a:endParaRPr lang="ru-RU" sz="1000" b="1" i="0" dirty="0"/>
        </a:p>
      </dgm:t>
    </dgm:pt>
    <dgm:pt modelId="{2D1DD166-3200-4ACD-AD37-3D7589186F77}" type="parTrans" cxnId="{BB84657E-DFA5-4D31-9F20-8AC8A0F863C6}">
      <dgm:prSet/>
      <dgm:spPr/>
      <dgm:t>
        <a:bodyPr/>
        <a:lstStyle/>
        <a:p>
          <a:endParaRPr lang="ru-RU" sz="1000"/>
        </a:p>
      </dgm:t>
    </dgm:pt>
    <dgm:pt modelId="{B9A989B7-EC5C-4C4C-B23F-01C90D486991}" type="sibTrans" cxnId="{BB84657E-DFA5-4D31-9F20-8AC8A0F863C6}">
      <dgm:prSet custT="1"/>
      <dgm:spPr/>
      <dgm:t>
        <a:bodyPr/>
        <a:lstStyle/>
        <a:p>
          <a:endParaRPr lang="ru-RU" sz="1000"/>
        </a:p>
      </dgm:t>
    </dgm:pt>
    <dgm:pt modelId="{20C99E46-642F-472F-A074-ED4E7C689A43}">
      <dgm:prSet custT="1"/>
      <dgm:spPr/>
      <dgm:t>
        <a:bodyPr/>
        <a:lstStyle/>
        <a:p>
          <a:pPr rtl="0"/>
          <a:r>
            <a:rPr lang="ru-RU" sz="1000" b="1" i="0" dirty="0"/>
            <a:t>Уменьшается количество информации, которую надо выучить.</a:t>
          </a:r>
          <a:br>
            <a:rPr lang="ru-RU" sz="1000" b="1" i="0" dirty="0"/>
          </a:br>
          <a:endParaRPr lang="ru-RU" sz="1000" b="1" i="0" dirty="0"/>
        </a:p>
      </dgm:t>
    </dgm:pt>
    <dgm:pt modelId="{E53C0605-B5CC-4BBC-B051-2926341ED372}" type="parTrans" cxnId="{46DB8B6C-1D2C-4E82-BAFE-374FD89F8B8B}">
      <dgm:prSet/>
      <dgm:spPr/>
      <dgm:t>
        <a:bodyPr/>
        <a:lstStyle/>
        <a:p>
          <a:endParaRPr lang="ru-RU" sz="1000"/>
        </a:p>
      </dgm:t>
    </dgm:pt>
    <dgm:pt modelId="{F615F6B0-9E21-4CF6-BF6C-6E53D44640DD}" type="sibTrans" cxnId="{46DB8B6C-1D2C-4E82-BAFE-374FD89F8B8B}">
      <dgm:prSet custT="1"/>
      <dgm:spPr/>
      <dgm:t>
        <a:bodyPr/>
        <a:lstStyle/>
        <a:p>
          <a:endParaRPr lang="ru-RU" sz="1000"/>
        </a:p>
      </dgm:t>
    </dgm:pt>
    <dgm:pt modelId="{D7EE3A19-D500-4C4F-94D6-7A989B884123}">
      <dgm:prSet custT="1"/>
      <dgm:spPr/>
      <dgm:t>
        <a:bodyPr/>
        <a:lstStyle/>
        <a:p>
          <a:pPr rtl="0"/>
          <a:r>
            <a:rPr lang="ru-RU" sz="1000" b="1" i="0"/>
            <a:t>Ученику разрешатся проговаривать вслух в процессе письма. </a:t>
          </a:r>
          <a:br>
            <a:rPr lang="ru-RU" sz="1000" b="1" i="0"/>
          </a:br>
          <a:endParaRPr lang="ru-RU" sz="1000" b="1" i="0" dirty="0"/>
        </a:p>
      </dgm:t>
    </dgm:pt>
    <dgm:pt modelId="{D41637AB-CE11-4FBF-A15D-BF6610AB805E}" type="parTrans" cxnId="{56CCC1C3-881B-447A-9906-9C11C57FF02C}">
      <dgm:prSet/>
      <dgm:spPr/>
      <dgm:t>
        <a:bodyPr/>
        <a:lstStyle/>
        <a:p>
          <a:endParaRPr lang="ru-RU" sz="1000"/>
        </a:p>
      </dgm:t>
    </dgm:pt>
    <dgm:pt modelId="{F66D3CE7-9B2F-4A65-9ED2-2F883A39EB0D}" type="sibTrans" cxnId="{56CCC1C3-881B-447A-9906-9C11C57FF02C}">
      <dgm:prSet custT="1"/>
      <dgm:spPr/>
      <dgm:t>
        <a:bodyPr/>
        <a:lstStyle/>
        <a:p>
          <a:endParaRPr lang="ru-RU" sz="1000"/>
        </a:p>
      </dgm:t>
    </dgm:pt>
    <dgm:pt modelId="{312C77DD-F84D-49F5-9E7A-DFB74DEC03A4}">
      <dgm:prSet custT="1"/>
      <dgm:spPr/>
      <dgm:t>
        <a:bodyPr/>
        <a:lstStyle/>
        <a:p>
          <a:pPr rtl="0"/>
          <a:r>
            <a:rPr lang="ru-RU" sz="1000" b="1" i="0" dirty="0"/>
            <a:t> Ученику предлагается предметно-практическая деятельность, раскрывающая суть нового понятия, изучаемого на уроке </a:t>
          </a:r>
          <a:br>
            <a:rPr lang="ru-RU" sz="1000" b="1" i="0" dirty="0"/>
          </a:br>
          <a:endParaRPr lang="ru-RU" sz="1000" b="1" i="0" dirty="0"/>
        </a:p>
      </dgm:t>
    </dgm:pt>
    <dgm:pt modelId="{B8C90BF5-CBB6-426F-B8E9-D966B0E8DD50}" type="parTrans" cxnId="{74A3AD86-47E9-4E11-815D-2397049EA17D}">
      <dgm:prSet/>
      <dgm:spPr/>
      <dgm:t>
        <a:bodyPr/>
        <a:lstStyle/>
        <a:p>
          <a:endParaRPr lang="ru-RU" sz="1000"/>
        </a:p>
      </dgm:t>
    </dgm:pt>
    <dgm:pt modelId="{5E67FE65-F842-492D-85ED-1C979F1B4A13}" type="sibTrans" cxnId="{74A3AD86-47E9-4E11-815D-2397049EA17D}">
      <dgm:prSet custT="1"/>
      <dgm:spPr/>
      <dgm:t>
        <a:bodyPr/>
        <a:lstStyle/>
        <a:p>
          <a:endParaRPr lang="ru-RU" sz="1000"/>
        </a:p>
      </dgm:t>
    </dgm:pt>
    <dgm:pt modelId="{205C70AB-C9E3-4993-92C4-56B70895ECD6}">
      <dgm:prSet custT="1"/>
      <dgm:spPr/>
      <dgm:t>
        <a:bodyPr/>
        <a:lstStyle/>
        <a:p>
          <a:pPr rtl="0"/>
          <a:r>
            <a:rPr lang="ru-RU" sz="1000" b="1" i="0" dirty="0"/>
            <a:t> </a:t>
          </a:r>
        </a:p>
        <a:p>
          <a:pPr rtl="0"/>
          <a:r>
            <a:rPr lang="ru-RU" sz="1000" b="1" i="0" dirty="0"/>
            <a:t>Ученику предлагается использовать алгоритмические предписания, образцы выполнения работы, таблицы, справочные материалы</a:t>
          </a:r>
          <a:br>
            <a:rPr lang="ru-RU" sz="1000" b="1" i="0" dirty="0"/>
          </a:br>
          <a:endParaRPr lang="ru-RU" sz="1000" b="1" i="0" dirty="0"/>
        </a:p>
      </dgm:t>
    </dgm:pt>
    <dgm:pt modelId="{2C4DA7A1-D53E-48A8-9A6D-245AAF14C516}" type="parTrans" cxnId="{AC9B5F0A-7B45-427C-8BA8-E4B4770A14E6}">
      <dgm:prSet/>
      <dgm:spPr/>
      <dgm:t>
        <a:bodyPr/>
        <a:lstStyle/>
        <a:p>
          <a:endParaRPr lang="ru-RU" sz="1000"/>
        </a:p>
      </dgm:t>
    </dgm:pt>
    <dgm:pt modelId="{DB0E9391-1EDC-4F73-831D-24986B0A45EC}" type="sibTrans" cxnId="{AC9B5F0A-7B45-427C-8BA8-E4B4770A14E6}">
      <dgm:prSet/>
      <dgm:spPr/>
      <dgm:t>
        <a:bodyPr/>
        <a:lstStyle/>
        <a:p>
          <a:endParaRPr lang="ru-RU" sz="1000"/>
        </a:p>
      </dgm:t>
    </dgm:pt>
    <dgm:pt modelId="{FA495921-4A18-452E-8B54-53D121D801D2}" type="pres">
      <dgm:prSet presAssocID="{A28C8A18-E565-4715-BC71-BC11F269E87A}" presName="Name0" presStyleCnt="0">
        <dgm:presLayoutVars>
          <dgm:dir/>
          <dgm:resizeHandles val="exact"/>
        </dgm:presLayoutVars>
      </dgm:prSet>
      <dgm:spPr/>
    </dgm:pt>
    <dgm:pt modelId="{D90D2DCE-3EF8-43DC-84A9-96E2438A6C25}" type="pres">
      <dgm:prSet presAssocID="{39A0B1FD-F3DD-48AC-935F-2A79AF37EF6D}" presName="node" presStyleLbl="node1" presStyleIdx="0" presStyleCnt="12">
        <dgm:presLayoutVars>
          <dgm:bulletEnabled val="1"/>
        </dgm:presLayoutVars>
      </dgm:prSet>
      <dgm:spPr/>
    </dgm:pt>
    <dgm:pt modelId="{A092AC37-E252-4AE0-8207-68DFC2789DA5}" type="pres">
      <dgm:prSet presAssocID="{677E4FE3-DDFF-46DC-83E5-5339E82C1D74}" presName="sibTrans" presStyleLbl="sibTrans1D1" presStyleIdx="0" presStyleCnt="11"/>
      <dgm:spPr/>
    </dgm:pt>
    <dgm:pt modelId="{C9F0576E-5974-442D-A23D-FF091900E408}" type="pres">
      <dgm:prSet presAssocID="{677E4FE3-DDFF-46DC-83E5-5339E82C1D74}" presName="connectorText" presStyleLbl="sibTrans1D1" presStyleIdx="0" presStyleCnt="11"/>
      <dgm:spPr/>
    </dgm:pt>
    <dgm:pt modelId="{5FD09CFA-2E78-4B7B-AB8A-4D19B16C8376}" type="pres">
      <dgm:prSet presAssocID="{E933BF2C-0E37-4FF6-93C2-0A6940548C6A}" presName="node" presStyleLbl="node1" presStyleIdx="1" presStyleCnt="12">
        <dgm:presLayoutVars>
          <dgm:bulletEnabled val="1"/>
        </dgm:presLayoutVars>
      </dgm:prSet>
      <dgm:spPr/>
    </dgm:pt>
    <dgm:pt modelId="{3B03F129-8AB6-4D9C-8666-E0ABCC7CE7C1}" type="pres">
      <dgm:prSet presAssocID="{1EA8BF9B-30CB-4C65-8071-2B7B136A2A1A}" presName="sibTrans" presStyleLbl="sibTrans1D1" presStyleIdx="1" presStyleCnt="11"/>
      <dgm:spPr/>
    </dgm:pt>
    <dgm:pt modelId="{405BE62A-7CCA-45E5-94AB-44A03DBA79F9}" type="pres">
      <dgm:prSet presAssocID="{1EA8BF9B-30CB-4C65-8071-2B7B136A2A1A}" presName="connectorText" presStyleLbl="sibTrans1D1" presStyleIdx="1" presStyleCnt="11"/>
      <dgm:spPr/>
    </dgm:pt>
    <dgm:pt modelId="{08D92868-BAD5-46B5-8DE0-8C089752F90A}" type="pres">
      <dgm:prSet presAssocID="{6FD37311-1FE9-49B6-BE40-A7CF670208C0}" presName="node" presStyleLbl="node1" presStyleIdx="2" presStyleCnt="12">
        <dgm:presLayoutVars>
          <dgm:bulletEnabled val="1"/>
        </dgm:presLayoutVars>
      </dgm:prSet>
      <dgm:spPr/>
    </dgm:pt>
    <dgm:pt modelId="{B0FAFEA9-08C3-4BF4-BE6D-78AE671ECF08}" type="pres">
      <dgm:prSet presAssocID="{18AD6FE0-2FDD-42CA-834B-E30F52FD624B}" presName="sibTrans" presStyleLbl="sibTrans1D1" presStyleIdx="2" presStyleCnt="11"/>
      <dgm:spPr/>
    </dgm:pt>
    <dgm:pt modelId="{FEE82E32-2CB7-42FC-8C65-9CE2CCF96827}" type="pres">
      <dgm:prSet presAssocID="{18AD6FE0-2FDD-42CA-834B-E30F52FD624B}" presName="connectorText" presStyleLbl="sibTrans1D1" presStyleIdx="2" presStyleCnt="11"/>
      <dgm:spPr/>
    </dgm:pt>
    <dgm:pt modelId="{C5D14D26-7623-4224-B2A0-420574A25587}" type="pres">
      <dgm:prSet presAssocID="{BB754CFC-51E0-40C5-ABAD-8D09661C214F}" presName="node" presStyleLbl="node1" presStyleIdx="3" presStyleCnt="12">
        <dgm:presLayoutVars>
          <dgm:bulletEnabled val="1"/>
        </dgm:presLayoutVars>
      </dgm:prSet>
      <dgm:spPr/>
    </dgm:pt>
    <dgm:pt modelId="{3F27261D-7C9E-42E9-B08F-38DAB7EF7827}" type="pres">
      <dgm:prSet presAssocID="{FD41C446-2ED9-4A68-8EC0-A12D7DC31CB2}" presName="sibTrans" presStyleLbl="sibTrans1D1" presStyleIdx="3" presStyleCnt="11"/>
      <dgm:spPr/>
    </dgm:pt>
    <dgm:pt modelId="{43C20F64-CFA1-4327-9033-C454C610643F}" type="pres">
      <dgm:prSet presAssocID="{FD41C446-2ED9-4A68-8EC0-A12D7DC31CB2}" presName="connectorText" presStyleLbl="sibTrans1D1" presStyleIdx="3" presStyleCnt="11"/>
      <dgm:spPr/>
    </dgm:pt>
    <dgm:pt modelId="{5CABC36B-FCA6-49B1-B6CC-105E5FBE8906}" type="pres">
      <dgm:prSet presAssocID="{630F6B83-3CA7-46E6-BD53-433240141DE1}" presName="node" presStyleLbl="node1" presStyleIdx="4" presStyleCnt="12">
        <dgm:presLayoutVars>
          <dgm:bulletEnabled val="1"/>
        </dgm:presLayoutVars>
      </dgm:prSet>
      <dgm:spPr/>
    </dgm:pt>
    <dgm:pt modelId="{1AB6A5DA-C677-4BDB-AE2E-2D5F6A4EE67A}" type="pres">
      <dgm:prSet presAssocID="{C5705152-7330-46A1-935D-DB792498D076}" presName="sibTrans" presStyleLbl="sibTrans1D1" presStyleIdx="4" presStyleCnt="11"/>
      <dgm:spPr/>
    </dgm:pt>
    <dgm:pt modelId="{40C601D8-5478-4BF7-BA78-F08B6FC57361}" type="pres">
      <dgm:prSet presAssocID="{C5705152-7330-46A1-935D-DB792498D076}" presName="connectorText" presStyleLbl="sibTrans1D1" presStyleIdx="4" presStyleCnt="11"/>
      <dgm:spPr/>
    </dgm:pt>
    <dgm:pt modelId="{C5415B35-3C6A-465D-B433-1C2344FE89C5}" type="pres">
      <dgm:prSet presAssocID="{F31B05FA-96AD-44C9-9E74-0B51C2611091}" presName="node" presStyleLbl="node1" presStyleIdx="5" presStyleCnt="12">
        <dgm:presLayoutVars>
          <dgm:bulletEnabled val="1"/>
        </dgm:presLayoutVars>
      </dgm:prSet>
      <dgm:spPr/>
    </dgm:pt>
    <dgm:pt modelId="{83C66DD9-B732-44C9-92D3-E48F9B5B04DF}" type="pres">
      <dgm:prSet presAssocID="{BA80FEA0-A436-4E30-9960-7BF39D6CB849}" presName="sibTrans" presStyleLbl="sibTrans1D1" presStyleIdx="5" presStyleCnt="11"/>
      <dgm:spPr/>
    </dgm:pt>
    <dgm:pt modelId="{7F803171-AB5F-4330-B055-8A21667EDB51}" type="pres">
      <dgm:prSet presAssocID="{BA80FEA0-A436-4E30-9960-7BF39D6CB849}" presName="connectorText" presStyleLbl="sibTrans1D1" presStyleIdx="5" presStyleCnt="11"/>
      <dgm:spPr/>
    </dgm:pt>
    <dgm:pt modelId="{21D6F2A2-79C7-4FC8-8249-79E98E5DCC57}" type="pres">
      <dgm:prSet presAssocID="{8F016634-B5F2-47FE-AF1B-E05159D7EF97}" presName="node" presStyleLbl="node1" presStyleIdx="6" presStyleCnt="12">
        <dgm:presLayoutVars>
          <dgm:bulletEnabled val="1"/>
        </dgm:presLayoutVars>
      </dgm:prSet>
      <dgm:spPr/>
    </dgm:pt>
    <dgm:pt modelId="{22806404-7779-45C4-8E0B-9E6607B8CDC2}" type="pres">
      <dgm:prSet presAssocID="{7B541B4E-A9BA-4B93-B8CF-DCDF44D7757C}" presName="sibTrans" presStyleLbl="sibTrans1D1" presStyleIdx="6" presStyleCnt="11"/>
      <dgm:spPr/>
    </dgm:pt>
    <dgm:pt modelId="{E7731865-48D4-4CAC-A5D5-4FAA35233D5F}" type="pres">
      <dgm:prSet presAssocID="{7B541B4E-A9BA-4B93-B8CF-DCDF44D7757C}" presName="connectorText" presStyleLbl="sibTrans1D1" presStyleIdx="6" presStyleCnt="11"/>
      <dgm:spPr/>
    </dgm:pt>
    <dgm:pt modelId="{830BE3FF-1F1B-4C36-B6C3-F2FFA86D84FA}" type="pres">
      <dgm:prSet presAssocID="{EA18731B-5B0D-4D84-B9A3-DAF9AE242748}" presName="node" presStyleLbl="node1" presStyleIdx="7" presStyleCnt="12">
        <dgm:presLayoutVars>
          <dgm:bulletEnabled val="1"/>
        </dgm:presLayoutVars>
      </dgm:prSet>
      <dgm:spPr/>
    </dgm:pt>
    <dgm:pt modelId="{B25C25E9-B924-48FA-8058-80D2F54AD34E}" type="pres">
      <dgm:prSet presAssocID="{B9A989B7-EC5C-4C4C-B23F-01C90D486991}" presName="sibTrans" presStyleLbl="sibTrans1D1" presStyleIdx="7" presStyleCnt="11"/>
      <dgm:spPr/>
    </dgm:pt>
    <dgm:pt modelId="{B0E8D0BF-88F9-4F56-AC7E-617372532004}" type="pres">
      <dgm:prSet presAssocID="{B9A989B7-EC5C-4C4C-B23F-01C90D486991}" presName="connectorText" presStyleLbl="sibTrans1D1" presStyleIdx="7" presStyleCnt="11"/>
      <dgm:spPr/>
    </dgm:pt>
    <dgm:pt modelId="{77F0F7F4-145D-4E9A-9052-8F7594EA67C5}" type="pres">
      <dgm:prSet presAssocID="{20C99E46-642F-472F-A074-ED4E7C689A43}" presName="node" presStyleLbl="node1" presStyleIdx="8" presStyleCnt="12">
        <dgm:presLayoutVars>
          <dgm:bulletEnabled val="1"/>
        </dgm:presLayoutVars>
      </dgm:prSet>
      <dgm:spPr/>
    </dgm:pt>
    <dgm:pt modelId="{A091C035-F6EB-43AF-A430-283AFDA771EE}" type="pres">
      <dgm:prSet presAssocID="{F615F6B0-9E21-4CF6-BF6C-6E53D44640DD}" presName="sibTrans" presStyleLbl="sibTrans1D1" presStyleIdx="8" presStyleCnt="11"/>
      <dgm:spPr/>
    </dgm:pt>
    <dgm:pt modelId="{49B7D2D4-6ACF-43F4-9EA8-3C5CFD180D8E}" type="pres">
      <dgm:prSet presAssocID="{F615F6B0-9E21-4CF6-BF6C-6E53D44640DD}" presName="connectorText" presStyleLbl="sibTrans1D1" presStyleIdx="8" presStyleCnt="11"/>
      <dgm:spPr/>
    </dgm:pt>
    <dgm:pt modelId="{03D17E70-6CBB-4019-9E54-1C3183FA47E8}" type="pres">
      <dgm:prSet presAssocID="{D7EE3A19-D500-4C4F-94D6-7A989B884123}" presName="node" presStyleLbl="node1" presStyleIdx="9" presStyleCnt="12">
        <dgm:presLayoutVars>
          <dgm:bulletEnabled val="1"/>
        </dgm:presLayoutVars>
      </dgm:prSet>
      <dgm:spPr/>
    </dgm:pt>
    <dgm:pt modelId="{59F07A24-90E8-4C69-A7BD-8074CB597B14}" type="pres">
      <dgm:prSet presAssocID="{F66D3CE7-9B2F-4A65-9ED2-2F883A39EB0D}" presName="sibTrans" presStyleLbl="sibTrans1D1" presStyleIdx="9" presStyleCnt="11"/>
      <dgm:spPr/>
    </dgm:pt>
    <dgm:pt modelId="{6DCE0AAC-5699-4F6A-85A5-7F4F0A692F9C}" type="pres">
      <dgm:prSet presAssocID="{F66D3CE7-9B2F-4A65-9ED2-2F883A39EB0D}" presName="connectorText" presStyleLbl="sibTrans1D1" presStyleIdx="9" presStyleCnt="11"/>
      <dgm:spPr/>
    </dgm:pt>
    <dgm:pt modelId="{F672C7E0-6C48-4FBB-8F1D-3E4CB36858BD}" type="pres">
      <dgm:prSet presAssocID="{312C77DD-F84D-49F5-9E7A-DFB74DEC03A4}" presName="node" presStyleLbl="node1" presStyleIdx="10" presStyleCnt="12">
        <dgm:presLayoutVars>
          <dgm:bulletEnabled val="1"/>
        </dgm:presLayoutVars>
      </dgm:prSet>
      <dgm:spPr/>
    </dgm:pt>
    <dgm:pt modelId="{99493309-E05C-423D-A105-214375448564}" type="pres">
      <dgm:prSet presAssocID="{5E67FE65-F842-492D-85ED-1C979F1B4A13}" presName="sibTrans" presStyleLbl="sibTrans1D1" presStyleIdx="10" presStyleCnt="11"/>
      <dgm:spPr/>
    </dgm:pt>
    <dgm:pt modelId="{36C95411-73BB-49A2-BE10-0CA06FB39FF4}" type="pres">
      <dgm:prSet presAssocID="{5E67FE65-F842-492D-85ED-1C979F1B4A13}" presName="connectorText" presStyleLbl="sibTrans1D1" presStyleIdx="10" presStyleCnt="11"/>
      <dgm:spPr/>
    </dgm:pt>
    <dgm:pt modelId="{21C2C0EF-4459-42C2-9CB1-B1B966E79E8A}" type="pres">
      <dgm:prSet presAssocID="{205C70AB-C9E3-4993-92C4-56B70895ECD6}" presName="node" presStyleLbl="node1" presStyleIdx="11" presStyleCnt="12">
        <dgm:presLayoutVars>
          <dgm:bulletEnabled val="1"/>
        </dgm:presLayoutVars>
      </dgm:prSet>
      <dgm:spPr/>
    </dgm:pt>
  </dgm:ptLst>
  <dgm:cxnLst>
    <dgm:cxn modelId="{1C8DD500-7BF4-4407-9E68-DAC35CE87496}" type="presOf" srcId="{C5705152-7330-46A1-935D-DB792498D076}" destId="{1AB6A5DA-C677-4BDB-AE2E-2D5F6A4EE67A}" srcOrd="0" destOrd="0" presId="urn:microsoft.com/office/officeart/2005/8/layout/bProcess3"/>
    <dgm:cxn modelId="{6B792F08-1AB4-4DFB-87E4-99824B8E57FD}" type="presOf" srcId="{C5705152-7330-46A1-935D-DB792498D076}" destId="{40C601D8-5478-4BF7-BA78-F08B6FC57361}" srcOrd="1" destOrd="0" presId="urn:microsoft.com/office/officeart/2005/8/layout/bProcess3"/>
    <dgm:cxn modelId="{AC9B5F0A-7B45-427C-8BA8-E4B4770A14E6}" srcId="{A28C8A18-E565-4715-BC71-BC11F269E87A}" destId="{205C70AB-C9E3-4993-92C4-56B70895ECD6}" srcOrd="11" destOrd="0" parTransId="{2C4DA7A1-D53E-48A8-9A6D-245AAF14C516}" sibTransId="{DB0E9391-1EDC-4F73-831D-24986B0A45EC}"/>
    <dgm:cxn modelId="{F83CFB0C-D90B-42AA-878F-2BB8F8DA0E72}" type="presOf" srcId="{20C99E46-642F-472F-A074-ED4E7C689A43}" destId="{77F0F7F4-145D-4E9A-9052-8F7594EA67C5}" srcOrd="0" destOrd="0" presId="urn:microsoft.com/office/officeart/2005/8/layout/bProcess3"/>
    <dgm:cxn modelId="{21B58918-7A38-4CCA-B8E0-D5652BB45D0A}" type="presOf" srcId="{EA18731B-5B0D-4D84-B9A3-DAF9AE242748}" destId="{830BE3FF-1F1B-4C36-B6C3-F2FFA86D84FA}" srcOrd="0" destOrd="0" presId="urn:microsoft.com/office/officeart/2005/8/layout/bProcess3"/>
    <dgm:cxn modelId="{1FFA0C21-A348-4BE9-BDDB-5DE794D1CF5D}" srcId="{A28C8A18-E565-4715-BC71-BC11F269E87A}" destId="{F31B05FA-96AD-44C9-9E74-0B51C2611091}" srcOrd="5" destOrd="0" parTransId="{09B9DB80-7B89-4AC2-974F-5E9944512533}" sibTransId="{BA80FEA0-A436-4E30-9960-7BF39D6CB849}"/>
    <dgm:cxn modelId="{F90A3E21-E099-44D1-B976-AE314568235E}" type="presOf" srcId="{BB754CFC-51E0-40C5-ABAD-8D09661C214F}" destId="{C5D14D26-7623-4224-B2A0-420574A25587}" srcOrd="0" destOrd="0" presId="urn:microsoft.com/office/officeart/2005/8/layout/bProcess3"/>
    <dgm:cxn modelId="{4BB9AE21-844C-4BD5-8090-9B3175952360}" srcId="{A28C8A18-E565-4715-BC71-BC11F269E87A}" destId="{39A0B1FD-F3DD-48AC-935F-2A79AF37EF6D}" srcOrd="0" destOrd="0" parTransId="{6F5ABADC-4ABC-4041-852C-50D3B82CFCC6}" sibTransId="{677E4FE3-DDFF-46DC-83E5-5339E82C1D74}"/>
    <dgm:cxn modelId="{9496EE27-E6DB-46BF-AF43-08668486E836}" type="presOf" srcId="{8F016634-B5F2-47FE-AF1B-E05159D7EF97}" destId="{21D6F2A2-79C7-4FC8-8249-79E98E5DCC57}" srcOrd="0" destOrd="0" presId="urn:microsoft.com/office/officeart/2005/8/layout/bProcess3"/>
    <dgm:cxn modelId="{C1F1F32F-B7B6-4813-941F-DE148E685871}" type="presOf" srcId="{677E4FE3-DDFF-46DC-83E5-5339E82C1D74}" destId="{A092AC37-E252-4AE0-8207-68DFC2789DA5}" srcOrd="0" destOrd="0" presId="urn:microsoft.com/office/officeart/2005/8/layout/bProcess3"/>
    <dgm:cxn modelId="{27390030-CF8D-4A5E-80FC-23B0C8DDCA75}" type="presOf" srcId="{205C70AB-C9E3-4993-92C4-56B70895ECD6}" destId="{21C2C0EF-4459-42C2-9CB1-B1B966E79E8A}" srcOrd="0" destOrd="0" presId="urn:microsoft.com/office/officeart/2005/8/layout/bProcess3"/>
    <dgm:cxn modelId="{A0A95A5E-B59C-4149-BC0F-C593A1CE58B6}" type="presOf" srcId="{BA80FEA0-A436-4E30-9960-7BF39D6CB849}" destId="{83C66DD9-B732-44C9-92D3-E48F9B5B04DF}" srcOrd="0" destOrd="0" presId="urn:microsoft.com/office/officeart/2005/8/layout/bProcess3"/>
    <dgm:cxn modelId="{C8A70448-4990-43C7-A33F-EBCD72BBFDD2}" type="presOf" srcId="{B9A989B7-EC5C-4C4C-B23F-01C90D486991}" destId="{B0E8D0BF-88F9-4F56-AC7E-617372532004}" srcOrd="1" destOrd="0" presId="urn:microsoft.com/office/officeart/2005/8/layout/bProcess3"/>
    <dgm:cxn modelId="{94608868-6F2B-490B-BDC2-87616EB4A7AD}" srcId="{A28C8A18-E565-4715-BC71-BC11F269E87A}" destId="{630F6B83-3CA7-46E6-BD53-433240141DE1}" srcOrd="4" destOrd="0" parTransId="{E00148F4-4F0F-42FF-B73F-260C73787C34}" sibTransId="{C5705152-7330-46A1-935D-DB792498D076}"/>
    <dgm:cxn modelId="{46DB8B6C-1D2C-4E82-BAFE-374FD89F8B8B}" srcId="{A28C8A18-E565-4715-BC71-BC11F269E87A}" destId="{20C99E46-642F-472F-A074-ED4E7C689A43}" srcOrd="8" destOrd="0" parTransId="{E53C0605-B5CC-4BBC-B051-2926341ED372}" sibTransId="{F615F6B0-9E21-4CF6-BF6C-6E53D44640DD}"/>
    <dgm:cxn modelId="{102B114E-01D6-42F9-AB0C-DA154D60C8C8}" type="presOf" srcId="{D7EE3A19-D500-4C4F-94D6-7A989B884123}" destId="{03D17E70-6CBB-4019-9E54-1C3183FA47E8}" srcOrd="0" destOrd="0" presId="urn:microsoft.com/office/officeart/2005/8/layout/bProcess3"/>
    <dgm:cxn modelId="{3C60A650-78D8-415E-8C92-D6ACEF2530A3}" type="presOf" srcId="{1EA8BF9B-30CB-4C65-8071-2B7B136A2A1A}" destId="{405BE62A-7CCA-45E5-94AB-44A03DBA79F9}" srcOrd="1" destOrd="0" presId="urn:microsoft.com/office/officeart/2005/8/layout/bProcess3"/>
    <dgm:cxn modelId="{46F0CB50-038A-4256-AE99-2121AF8DD1EF}" type="presOf" srcId="{F615F6B0-9E21-4CF6-BF6C-6E53D44640DD}" destId="{49B7D2D4-6ACF-43F4-9EA8-3C5CFD180D8E}" srcOrd="1" destOrd="0" presId="urn:microsoft.com/office/officeart/2005/8/layout/bProcess3"/>
    <dgm:cxn modelId="{BDAB9571-C54E-4C11-BCE0-C07F86FD08A1}" type="presOf" srcId="{312C77DD-F84D-49F5-9E7A-DFB74DEC03A4}" destId="{F672C7E0-6C48-4FBB-8F1D-3E4CB36858BD}" srcOrd="0" destOrd="0" presId="urn:microsoft.com/office/officeart/2005/8/layout/bProcess3"/>
    <dgm:cxn modelId="{8230F875-57E0-4DA7-A530-08AED62A20BB}" type="presOf" srcId="{7B541B4E-A9BA-4B93-B8CF-DCDF44D7757C}" destId="{E7731865-48D4-4CAC-A5D5-4FAA35233D5F}" srcOrd="1" destOrd="0" presId="urn:microsoft.com/office/officeart/2005/8/layout/bProcess3"/>
    <dgm:cxn modelId="{41646D78-B2DC-49CE-B283-CF8DB7876DF0}" type="presOf" srcId="{18AD6FE0-2FDD-42CA-834B-E30F52FD624B}" destId="{B0FAFEA9-08C3-4BF4-BE6D-78AE671ECF08}" srcOrd="0" destOrd="0" presId="urn:microsoft.com/office/officeart/2005/8/layout/bProcess3"/>
    <dgm:cxn modelId="{BB84657E-DFA5-4D31-9F20-8AC8A0F863C6}" srcId="{A28C8A18-E565-4715-BC71-BC11F269E87A}" destId="{EA18731B-5B0D-4D84-B9A3-DAF9AE242748}" srcOrd="7" destOrd="0" parTransId="{2D1DD166-3200-4ACD-AD37-3D7589186F77}" sibTransId="{B9A989B7-EC5C-4C4C-B23F-01C90D486991}"/>
    <dgm:cxn modelId="{DE00C680-7C18-4624-A931-5E3E73F27994}" type="presOf" srcId="{F66D3CE7-9B2F-4A65-9ED2-2F883A39EB0D}" destId="{6DCE0AAC-5699-4F6A-85A5-7F4F0A692F9C}" srcOrd="1" destOrd="0" presId="urn:microsoft.com/office/officeart/2005/8/layout/bProcess3"/>
    <dgm:cxn modelId="{CC6C6183-F0C9-4EF8-B7AA-EDCA8C3BB72A}" type="presOf" srcId="{F31B05FA-96AD-44C9-9E74-0B51C2611091}" destId="{C5415B35-3C6A-465D-B433-1C2344FE89C5}" srcOrd="0" destOrd="0" presId="urn:microsoft.com/office/officeart/2005/8/layout/bProcess3"/>
    <dgm:cxn modelId="{CD6B7384-53DB-4BCC-BB6D-1D47D5F4B91F}" type="presOf" srcId="{677E4FE3-DDFF-46DC-83E5-5339E82C1D74}" destId="{C9F0576E-5974-442D-A23D-FF091900E408}" srcOrd="1" destOrd="0" presId="urn:microsoft.com/office/officeart/2005/8/layout/bProcess3"/>
    <dgm:cxn modelId="{74A3AD86-47E9-4E11-815D-2397049EA17D}" srcId="{A28C8A18-E565-4715-BC71-BC11F269E87A}" destId="{312C77DD-F84D-49F5-9E7A-DFB74DEC03A4}" srcOrd="10" destOrd="0" parTransId="{B8C90BF5-CBB6-426F-B8E9-D966B0E8DD50}" sibTransId="{5E67FE65-F842-492D-85ED-1C979F1B4A13}"/>
    <dgm:cxn modelId="{EB78AF8B-0FDE-4171-93B9-0452ADBA9941}" type="presOf" srcId="{FD41C446-2ED9-4A68-8EC0-A12D7DC31CB2}" destId="{3F27261D-7C9E-42E9-B08F-38DAB7EF7827}" srcOrd="0" destOrd="0" presId="urn:microsoft.com/office/officeart/2005/8/layout/bProcess3"/>
    <dgm:cxn modelId="{296DB692-D392-46BF-B650-C4910361CC87}" type="presOf" srcId="{7B541B4E-A9BA-4B93-B8CF-DCDF44D7757C}" destId="{22806404-7779-45C4-8E0B-9E6607B8CDC2}" srcOrd="0" destOrd="0" presId="urn:microsoft.com/office/officeart/2005/8/layout/bProcess3"/>
    <dgm:cxn modelId="{A4FC0F9D-2CF2-4D4B-8075-DDD84A295563}" type="presOf" srcId="{A28C8A18-E565-4715-BC71-BC11F269E87A}" destId="{FA495921-4A18-452E-8B54-53D121D801D2}" srcOrd="0" destOrd="0" presId="urn:microsoft.com/office/officeart/2005/8/layout/bProcess3"/>
    <dgm:cxn modelId="{EB863E9E-A90E-410C-993E-822219B1A304}" type="presOf" srcId="{39A0B1FD-F3DD-48AC-935F-2A79AF37EF6D}" destId="{D90D2DCE-3EF8-43DC-84A9-96E2438A6C25}" srcOrd="0" destOrd="0" presId="urn:microsoft.com/office/officeart/2005/8/layout/bProcess3"/>
    <dgm:cxn modelId="{118A28A0-341E-4891-ADB3-39A120915A7E}" type="presOf" srcId="{F615F6B0-9E21-4CF6-BF6C-6E53D44640DD}" destId="{A091C035-F6EB-43AF-A430-283AFDA771EE}" srcOrd="0" destOrd="0" presId="urn:microsoft.com/office/officeart/2005/8/layout/bProcess3"/>
    <dgm:cxn modelId="{4FDA6BA1-9AD7-43ED-9C2C-7E8C68BB7154}" type="presOf" srcId="{F66D3CE7-9B2F-4A65-9ED2-2F883A39EB0D}" destId="{59F07A24-90E8-4C69-A7BD-8074CB597B14}" srcOrd="0" destOrd="0" presId="urn:microsoft.com/office/officeart/2005/8/layout/bProcess3"/>
    <dgm:cxn modelId="{AAF7F1A5-EB2A-40D6-8013-DBAEA107E921}" type="presOf" srcId="{E933BF2C-0E37-4FF6-93C2-0A6940548C6A}" destId="{5FD09CFA-2E78-4B7B-AB8A-4D19B16C8376}" srcOrd="0" destOrd="0" presId="urn:microsoft.com/office/officeart/2005/8/layout/bProcess3"/>
    <dgm:cxn modelId="{7FD028AF-E2EF-4C4F-9828-9863D0589374}" type="presOf" srcId="{5E67FE65-F842-492D-85ED-1C979F1B4A13}" destId="{36C95411-73BB-49A2-BE10-0CA06FB39FF4}" srcOrd="1" destOrd="0" presId="urn:microsoft.com/office/officeart/2005/8/layout/bProcess3"/>
    <dgm:cxn modelId="{599BA1B0-6FD8-4B7C-9ED6-E4BD8476543B}" type="presOf" srcId="{18AD6FE0-2FDD-42CA-834B-E30F52FD624B}" destId="{FEE82E32-2CB7-42FC-8C65-9CE2CCF96827}" srcOrd="1" destOrd="0" presId="urn:microsoft.com/office/officeart/2005/8/layout/bProcess3"/>
    <dgm:cxn modelId="{5E4F38B2-C1CF-40EC-93AE-D40235209D90}" srcId="{A28C8A18-E565-4715-BC71-BC11F269E87A}" destId="{6FD37311-1FE9-49B6-BE40-A7CF670208C0}" srcOrd="2" destOrd="0" parTransId="{F27DC6F8-353F-43D5-8935-5410F9549418}" sibTransId="{18AD6FE0-2FDD-42CA-834B-E30F52FD624B}"/>
    <dgm:cxn modelId="{C7B976B8-1A7D-4793-9B90-4AD06EBE4F51}" type="presOf" srcId="{1EA8BF9B-30CB-4C65-8071-2B7B136A2A1A}" destId="{3B03F129-8AB6-4D9C-8666-E0ABCC7CE7C1}" srcOrd="0" destOrd="0" presId="urn:microsoft.com/office/officeart/2005/8/layout/bProcess3"/>
    <dgm:cxn modelId="{6E972FBB-239F-4562-BA63-8F100178507D}" srcId="{A28C8A18-E565-4715-BC71-BC11F269E87A}" destId="{8F016634-B5F2-47FE-AF1B-E05159D7EF97}" srcOrd="6" destOrd="0" parTransId="{311F8D4F-CCEA-45A6-9EDF-5D540D1D8F62}" sibTransId="{7B541B4E-A9BA-4B93-B8CF-DCDF44D7757C}"/>
    <dgm:cxn modelId="{199529BC-CD80-409E-8072-7939C8C8D134}" type="presOf" srcId="{BA80FEA0-A436-4E30-9960-7BF39D6CB849}" destId="{7F803171-AB5F-4330-B055-8A21667EDB51}" srcOrd="1" destOrd="0" presId="urn:microsoft.com/office/officeart/2005/8/layout/bProcess3"/>
    <dgm:cxn modelId="{56CCC1C3-881B-447A-9906-9C11C57FF02C}" srcId="{A28C8A18-E565-4715-BC71-BC11F269E87A}" destId="{D7EE3A19-D500-4C4F-94D6-7A989B884123}" srcOrd="9" destOrd="0" parTransId="{D41637AB-CE11-4FBF-A15D-BF6610AB805E}" sibTransId="{F66D3CE7-9B2F-4A65-9ED2-2F883A39EB0D}"/>
    <dgm:cxn modelId="{7F0F3DC6-2C8B-4966-B2BD-9C2C864C18E8}" type="presOf" srcId="{5E67FE65-F842-492D-85ED-1C979F1B4A13}" destId="{99493309-E05C-423D-A105-214375448564}" srcOrd="0" destOrd="0" presId="urn:microsoft.com/office/officeart/2005/8/layout/bProcess3"/>
    <dgm:cxn modelId="{0A90DFD1-6F04-4945-8D58-A276964E4B33}" type="presOf" srcId="{6FD37311-1FE9-49B6-BE40-A7CF670208C0}" destId="{08D92868-BAD5-46B5-8DE0-8C089752F90A}" srcOrd="0" destOrd="0" presId="urn:microsoft.com/office/officeart/2005/8/layout/bProcess3"/>
    <dgm:cxn modelId="{549FE1D9-8157-4C7E-8048-7D79E6C597A0}" type="presOf" srcId="{630F6B83-3CA7-46E6-BD53-433240141DE1}" destId="{5CABC36B-FCA6-49B1-B6CC-105E5FBE8906}" srcOrd="0" destOrd="0" presId="urn:microsoft.com/office/officeart/2005/8/layout/bProcess3"/>
    <dgm:cxn modelId="{116A06DB-367C-425C-AEEA-0FA920ACED5D}" type="presOf" srcId="{FD41C446-2ED9-4A68-8EC0-A12D7DC31CB2}" destId="{43C20F64-CFA1-4327-9033-C454C610643F}" srcOrd="1" destOrd="0" presId="urn:microsoft.com/office/officeart/2005/8/layout/bProcess3"/>
    <dgm:cxn modelId="{CA8252EC-AD2F-48AD-A06B-C3B89BEDEA80}" type="presOf" srcId="{B9A989B7-EC5C-4C4C-B23F-01C90D486991}" destId="{B25C25E9-B924-48FA-8058-80D2F54AD34E}" srcOrd="0" destOrd="0" presId="urn:microsoft.com/office/officeart/2005/8/layout/bProcess3"/>
    <dgm:cxn modelId="{B155F5F0-44DD-4B7F-898F-2ABA1B21AB0C}" srcId="{A28C8A18-E565-4715-BC71-BC11F269E87A}" destId="{E933BF2C-0E37-4FF6-93C2-0A6940548C6A}" srcOrd="1" destOrd="0" parTransId="{25A9DDA2-FD7D-4E86-AAE4-1E72A7D806D8}" sibTransId="{1EA8BF9B-30CB-4C65-8071-2B7B136A2A1A}"/>
    <dgm:cxn modelId="{3A5FBCFD-640A-47B7-AC9B-937DED64C52B}" srcId="{A28C8A18-E565-4715-BC71-BC11F269E87A}" destId="{BB754CFC-51E0-40C5-ABAD-8D09661C214F}" srcOrd="3" destOrd="0" parTransId="{BB5AF1BF-0B62-4119-9043-16023F37286F}" sibTransId="{FD41C446-2ED9-4A68-8EC0-A12D7DC31CB2}"/>
    <dgm:cxn modelId="{DC20710F-3675-41ED-8086-B5DBF4CFC8B0}" type="presParOf" srcId="{FA495921-4A18-452E-8B54-53D121D801D2}" destId="{D90D2DCE-3EF8-43DC-84A9-96E2438A6C25}" srcOrd="0" destOrd="0" presId="urn:microsoft.com/office/officeart/2005/8/layout/bProcess3"/>
    <dgm:cxn modelId="{0A8C0FCA-BAAE-494C-AB34-3C3D00FC6D0B}" type="presParOf" srcId="{FA495921-4A18-452E-8B54-53D121D801D2}" destId="{A092AC37-E252-4AE0-8207-68DFC2789DA5}" srcOrd="1" destOrd="0" presId="urn:microsoft.com/office/officeart/2005/8/layout/bProcess3"/>
    <dgm:cxn modelId="{C28EDDBF-2845-4FCF-99CF-41C1DB84F3A6}" type="presParOf" srcId="{A092AC37-E252-4AE0-8207-68DFC2789DA5}" destId="{C9F0576E-5974-442D-A23D-FF091900E408}" srcOrd="0" destOrd="0" presId="urn:microsoft.com/office/officeart/2005/8/layout/bProcess3"/>
    <dgm:cxn modelId="{5CED7F94-7BA2-45F7-9716-306AA4056743}" type="presParOf" srcId="{FA495921-4A18-452E-8B54-53D121D801D2}" destId="{5FD09CFA-2E78-4B7B-AB8A-4D19B16C8376}" srcOrd="2" destOrd="0" presId="urn:microsoft.com/office/officeart/2005/8/layout/bProcess3"/>
    <dgm:cxn modelId="{85152397-E6B9-4F4A-ACBF-496B1A7488F4}" type="presParOf" srcId="{FA495921-4A18-452E-8B54-53D121D801D2}" destId="{3B03F129-8AB6-4D9C-8666-E0ABCC7CE7C1}" srcOrd="3" destOrd="0" presId="urn:microsoft.com/office/officeart/2005/8/layout/bProcess3"/>
    <dgm:cxn modelId="{C65F95F0-72B4-4FD0-823A-F9CD7DE0C31A}" type="presParOf" srcId="{3B03F129-8AB6-4D9C-8666-E0ABCC7CE7C1}" destId="{405BE62A-7CCA-45E5-94AB-44A03DBA79F9}" srcOrd="0" destOrd="0" presId="urn:microsoft.com/office/officeart/2005/8/layout/bProcess3"/>
    <dgm:cxn modelId="{EA2E1B79-3076-48BC-9DAC-983F29B8F1C7}" type="presParOf" srcId="{FA495921-4A18-452E-8B54-53D121D801D2}" destId="{08D92868-BAD5-46B5-8DE0-8C089752F90A}" srcOrd="4" destOrd="0" presId="urn:microsoft.com/office/officeart/2005/8/layout/bProcess3"/>
    <dgm:cxn modelId="{8D8D92DF-E38C-4DA9-AA4F-D09260D9DEFC}" type="presParOf" srcId="{FA495921-4A18-452E-8B54-53D121D801D2}" destId="{B0FAFEA9-08C3-4BF4-BE6D-78AE671ECF08}" srcOrd="5" destOrd="0" presId="urn:microsoft.com/office/officeart/2005/8/layout/bProcess3"/>
    <dgm:cxn modelId="{F20F30E2-40D9-4DF1-9C40-C0AB9E271259}" type="presParOf" srcId="{B0FAFEA9-08C3-4BF4-BE6D-78AE671ECF08}" destId="{FEE82E32-2CB7-42FC-8C65-9CE2CCF96827}" srcOrd="0" destOrd="0" presId="urn:microsoft.com/office/officeart/2005/8/layout/bProcess3"/>
    <dgm:cxn modelId="{1FBB9A25-26EB-4A70-99F0-84119A03D12C}" type="presParOf" srcId="{FA495921-4A18-452E-8B54-53D121D801D2}" destId="{C5D14D26-7623-4224-B2A0-420574A25587}" srcOrd="6" destOrd="0" presId="urn:microsoft.com/office/officeart/2005/8/layout/bProcess3"/>
    <dgm:cxn modelId="{B38C3044-7E3F-436E-8FD4-ABEBFB807B60}" type="presParOf" srcId="{FA495921-4A18-452E-8B54-53D121D801D2}" destId="{3F27261D-7C9E-42E9-B08F-38DAB7EF7827}" srcOrd="7" destOrd="0" presId="urn:microsoft.com/office/officeart/2005/8/layout/bProcess3"/>
    <dgm:cxn modelId="{82A59C0C-CF31-4F3B-8C48-B80155ED5499}" type="presParOf" srcId="{3F27261D-7C9E-42E9-B08F-38DAB7EF7827}" destId="{43C20F64-CFA1-4327-9033-C454C610643F}" srcOrd="0" destOrd="0" presId="urn:microsoft.com/office/officeart/2005/8/layout/bProcess3"/>
    <dgm:cxn modelId="{41CDBD18-1770-443F-AA09-9553697D0C6B}" type="presParOf" srcId="{FA495921-4A18-452E-8B54-53D121D801D2}" destId="{5CABC36B-FCA6-49B1-B6CC-105E5FBE8906}" srcOrd="8" destOrd="0" presId="urn:microsoft.com/office/officeart/2005/8/layout/bProcess3"/>
    <dgm:cxn modelId="{C220B0B8-668A-4FDB-946E-4D1B140900F7}" type="presParOf" srcId="{FA495921-4A18-452E-8B54-53D121D801D2}" destId="{1AB6A5DA-C677-4BDB-AE2E-2D5F6A4EE67A}" srcOrd="9" destOrd="0" presId="urn:microsoft.com/office/officeart/2005/8/layout/bProcess3"/>
    <dgm:cxn modelId="{8DFFC859-2C99-4186-AC73-364321D3446A}" type="presParOf" srcId="{1AB6A5DA-C677-4BDB-AE2E-2D5F6A4EE67A}" destId="{40C601D8-5478-4BF7-BA78-F08B6FC57361}" srcOrd="0" destOrd="0" presId="urn:microsoft.com/office/officeart/2005/8/layout/bProcess3"/>
    <dgm:cxn modelId="{F618E930-B1C6-4E68-AD33-B82B50BCA364}" type="presParOf" srcId="{FA495921-4A18-452E-8B54-53D121D801D2}" destId="{C5415B35-3C6A-465D-B433-1C2344FE89C5}" srcOrd="10" destOrd="0" presId="urn:microsoft.com/office/officeart/2005/8/layout/bProcess3"/>
    <dgm:cxn modelId="{3B257CA3-08A0-4D37-9E95-C6893012E54E}" type="presParOf" srcId="{FA495921-4A18-452E-8B54-53D121D801D2}" destId="{83C66DD9-B732-44C9-92D3-E48F9B5B04DF}" srcOrd="11" destOrd="0" presId="urn:microsoft.com/office/officeart/2005/8/layout/bProcess3"/>
    <dgm:cxn modelId="{C2BD86FC-D236-4439-841E-CFD3C50FB7ED}" type="presParOf" srcId="{83C66DD9-B732-44C9-92D3-E48F9B5B04DF}" destId="{7F803171-AB5F-4330-B055-8A21667EDB51}" srcOrd="0" destOrd="0" presId="urn:microsoft.com/office/officeart/2005/8/layout/bProcess3"/>
    <dgm:cxn modelId="{A1053690-B22B-4ADF-B9F8-BF844840A1A7}" type="presParOf" srcId="{FA495921-4A18-452E-8B54-53D121D801D2}" destId="{21D6F2A2-79C7-4FC8-8249-79E98E5DCC57}" srcOrd="12" destOrd="0" presId="urn:microsoft.com/office/officeart/2005/8/layout/bProcess3"/>
    <dgm:cxn modelId="{DCF98075-E196-4ABA-893F-A4B6752BE91D}" type="presParOf" srcId="{FA495921-4A18-452E-8B54-53D121D801D2}" destId="{22806404-7779-45C4-8E0B-9E6607B8CDC2}" srcOrd="13" destOrd="0" presId="urn:microsoft.com/office/officeart/2005/8/layout/bProcess3"/>
    <dgm:cxn modelId="{FF204634-AD66-481F-A28B-2DB474C6C75D}" type="presParOf" srcId="{22806404-7779-45C4-8E0B-9E6607B8CDC2}" destId="{E7731865-48D4-4CAC-A5D5-4FAA35233D5F}" srcOrd="0" destOrd="0" presId="urn:microsoft.com/office/officeart/2005/8/layout/bProcess3"/>
    <dgm:cxn modelId="{431D7753-CD83-4C92-B555-7774202EA5CD}" type="presParOf" srcId="{FA495921-4A18-452E-8B54-53D121D801D2}" destId="{830BE3FF-1F1B-4C36-B6C3-F2FFA86D84FA}" srcOrd="14" destOrd="0" presId="urn:microsoft.com/office/officeart/2005/8/layout/bProcess3"/>
    <dgm:cxn modelId="{1C306F54-7C9E-46A5-A4A5-D2FB4F3B3FC0}" type="presParOf" srcId="{FA495921-4A18-452E-8B54-53D121D801D2}" destId="{B25C25E9-B924-48FA-8058-80D2F54AD34E}" srcOrd="15" destOrd="0" presId="urn:microsoft.com/office/officeart/2005/8/layout/bProcess3"/>
    <dgm:cxn modelId="{82E4C3EF-408D-4889-954D-EB8FDA337133}" type="presParOf" srcId="{B25C25E9-B924-48FA-8058-80D2F54AD34E}" destId="{B0E8D0BF-88F9-4F56-AC7E-617372532004}" srcOrd="0" destOrd="0" presId="urn:microsoft.com/office/officeart/2005/8/layout/bProcess3"/>
    <dgm:cxn modelId="{F28E4DA0-2EF1-407E-8310-7AE95C8183E8}" type="presParOf" srcId="{FA495921-4A18-452E-8B54-53D121D801D2}" destId="{77F0F7F4-145D-4E9A-9052-8F7594EA67C5}" srcOrd="16" destOrd="0" presId="urn:microsoft.com/office/officeart/2005/8/layout/bProcess3"/>
    <dgm:cxn modelId="{2D738C4A-5696-4A75-9FB9-C1F693648458}" type="presParOf" srcId="{FA495921-4A18-452E-8B54-53D121D801D2}" destId="{A091C035-F6EB-43AF-A430-283AFDA771EE}" srcOrd="17" destOrd="0" presId="urn:microsoft.com/office/officeart/2005/8/layout/bProcess3"/>
    <dgm:cxn modelId="{C00E6F80-50E8-4B90-9383-7C68EE9B0219}" type="presParOf" srcId="{A091C035-F6EB-43AF-A430-283AFDA771EE}" destId="{49B7D2D4-6ACF-43F4-9EA8-3C5CFD180D8E}" srcOrd="0" destOrd="0" presId="urn:microsoft.com/office/officeart/2005/8/layout/bProcess3"/>
    <dgm:cxn modelId="{59729C7F-D582-48E4-A5DB-DA2B609B65C5}" type="presParOf" srcId="{FA495921-4A18-452E-8B54-53D121D801D2}" destId="{03D17E70-6CBB-4019-9E54-1C3183FA47E8}" srcOrd="18" destOrd="0" presId="urn:microsoft.com/office/officeart/2005/8/layout/bProcess3"/>
    <dgm:cxn modelId="{E8640DBE-5371-48FC-9591-2DCFA8EE9823}" type="presParOf" srcId="{FA495921-4A18-452E-8B54-53D121D801D2}" destId="{59F07A24-90E8-4C69-A7BD-8074CB597B14}" srcOrd="19" destOrd="0" presId="urn:microsoft.com/office/officeart/2005/8/layout/bProcess3"/>
    <dgm:cxn modelId="{1EB780E1-703E-4A2D-8F35-D385D682A7C9}" type="presParOf" srcId="{59F07A24-90E8-4C69-A7BD-8074CB597B14}" destId="{6DCE0AAC-5699-4F6A-85A5-7F4F0A692F9C}" srcOrd="0" destOrd="0" presId="urn:microsoft.com/office/officeart/2005/8/layout/bProcess3"/>
    <dgm:cxn modelId="{03169C20-BA7F-42C5-8CDF-2A2E18FD396B}" type="presParOf" srcId="{FA495921-4A18-452E-8B54-53D121D801D2}" destId="{F672C7E0-6C48-4FBB-8F1D-3E4CB36858BD}" srcOrd="20" destOrd="0" presId="urn:microsoft.com/office/officeart/2005/8/layout/bProcess3"/>
    <dgm:cxn modelId="{2557E0ED-F1BA-4059-9275-1E4CC505C0BB}" type="presParOf" srcId="{FA495921-4A18-452E-8B54-53D121D801D2}" destId="{99493309-E05C-423D-A105-214375448564}" srcOrd="21" destOrd="0" presId="urn:microsoft.com/office/officeart/2005/8/layout/bProcess3"/>
    <dgm:cxn modelId="{883C7744-B5B5-45A1-9E3A-BCF0372A66D3}" type="presParOf" srcId="{99493309-E05C-423D-A105-214375448564}" destId="{36C95411-73BB-49A2-BE10-0CA06FB39FF4}" srcOrd="0" destOrd="0" presId="urn:microsoft.com/office/officeart/2005/8/layout/bProcess3"/>
    <dgm:cxn modelId="{A520ADC4-96B6-44AE-AA5C-6A61D57FEF13}" type="presParOf" srcId="{FA495921-4A18-452E-8B54-53D121D801D2}" destId="{21C2C0EF-4459-42C2-9CB1-B1B966E79E8A}" srcOrd="2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B7AF0D-B6BB-4F5E-A3C1-CC8187B7BD8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238034-43BA-452C-BB1B-0A3FBC6902F9}">
      <dgm:prSet custT="1"/>
      <dgm:spPr/>
      <dgm:t>
        <a:bodyPr/>
        <a:lstStyle/>
        <a:p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Введение будущего специального педагога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изучение стратегии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– понимание и осознание актуальности, целей, ожидаемых результатов.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949C5ABA-589F-430D-BBE2-0294387EBFC6}" type="parTrans" cxnId="{86313453-0048-47A9-A7F8-FDD5AC6617A6}">
      <dgm:prSet/>
      <dgm:spPr/>
      <dgm:t>
        <a:bodyPr/>
        <a:lstStyle/>
        <a:p>
          <a:endParaRPr lang="ru-RU"/>
        </a:p>
      </dgm:t>
    </dgm:pt>
    <dgm:pt modelId="{6B0BAFBF-1A2B-4E54-A461-AA1F978D5EB8}" type="sibTrans" cxnId="{86313453-0048-47A9-A7F8-FDD5AC6617A6}">
      <dgm:prSet/>
      <dgm:spPr/>
      <dgm:t>
        <a:bodyPr/>
        <a:lstStyle/>
        <a:p>
          <a:endParaRPr lang="ru-RU"/>
        </a:p>
      </dgm:t>
    </dgm:pt>
    <dgm:pt modelId="{7479D64F-B90D-490C-85E4-AB8594413504}">
      <dgm:prSet custT="1"/>
      <dgm:spPr/>
      <dgm:t>
        <a:bodyPr/>
        <a:lstStyle/>
        <a:p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Описание шагов, составляющих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целостную картину учебного процесса: учебный пространство; учебная среда; учебные планы и  программы обучения, в том числе адаптированные, индивидуальные (парралельные); учебное расписание и учебный урок; взаимодействие в учебном и внеучебном процессах и др.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C7E231D5-7490-4C1E-ABAB-679DA3E7F734}" type="parTrans" cxnId="{F2B8D832-646D-49C9-9FF6-935E3301F756}">
      <dgm:prSet/>
      <dgm:spPr/>
      <dgm:t>
        <a:bodyPr/>
        <a:lstStyle/>
        <a:p>
          <a:endParaRPr lang="ru-RU"/>
        </a:p>
      </dgm:t>
    </dgm:pt>
    <dgm:pt modelId="{3A82D4A8-62F5-41EB-A7EA-09F65FDEA072}" type="sibTrans" cxnId="{F2B8D832-646D-49C9-9FF6-935E3301F756}">
      <dgm:prSet/>
      <dgm:spPr/>
      <dgm:t>
        <a:bodyPr/>
        <a:lstStyle/>
        <a:p>
          <a:endParaRPr lang="ru-RU"/>
        </a:p>
      </dgm:t>
    </dgm:pt>
    <dgm:pt modelId="{40FF8D50-B669-44E9-9D0E-89C9681ADA0A}">
      <dgm:prSet custT="1"/>
      <dgm:spPr/>
      <dgm:t>
        <a:bodyPr/>
        <a:lstStyle/>
        <a:p>
          <a:pPr algn="l"/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Моделирование процесса обучения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инклюзивной среде: проектирование долгосрочного и краткосрочного учебных планов, планирование индивидуальных и групповых занятий (инвариантного и коррекционного компонентов</a:t>
          </a:r>
          <a:r>
            <a:rPr lang="kk-KZ" sz="500" kern="1200" dirty="0"/>
            <a:t>).</a:t>
          </a:r>
          <a:endParaRPr lang="ru-RU" sz="500" kern="1200" dirty="0"/>
        </a:p>
      </dgm:t>
    </dgm:pt>
    <dgm:pt modelId="{4D99482F-94F4-44BE-8DB8-39499BF92313}" type="parTrans" cxnId="{05D0C426-43E5-4940-B9D6-B80A35EAEA0E}">
      <dgm:prSet/>
      <dgm:spPr/>
      <dgm:t>
        <a:bodyPr/>
        <a:lstStyle/>
        <a:p>
          <a:endParaRPr lang="ru-RU"/>
        </a:p>
      </dgm:t>
    </dgm:pt>
    <dgm:pt modelId="{7C6A0795-7C40-4B0E-A455-0406CF0EFB4C}" type="sibTrans" cxnId="{05D0C426-43E5-4940-B9D6-B80A35EAEA0E}">
      <dgm:prSet/>
      <dgm:spPr/>
      <dgm:t>
        <a:bodyPr/>
        <a:lstStyle/>
        <a:p>
          <a:endParaRPr lang="ru-RU"/>
        </a:p>
      </dgm:t>
    </dgm:pt>
    <dgm:pt modelId="{07FFE49F-5265-4409-B0D5-E1BE9BBD0192}">
      <dgm:prSet custT="1"/>
      <dgm:spPr/>
      <dgm:t>
        <a:bodyPr/>
        <a:lstStyle/>
        <a:p>
          <a:pPr algn="just"/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Контрольные срезы знаний – устное и/или письменное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тестирование стратегии, которое продолжается до тех пор, пока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 будущего специалиста не сформируется четкий алгоритм организации образовательного маршрута ученика с особыми потребностями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</a:p>
      </dgm:t>
    </dgm:pt>
    <dgm:pt modelId="{510BEDD5-3855-4897-BBA4-52045257BBD3}" type="parTrans" cxnId="{A11A5C84-C6D0-4B7E-915E-E2A2C0D91D6C}">
      <dgm:prSet/>
      <dgm:spPr/>
      <dgm:t>
        <a:bodyPr/>
        <a:lstStyle/>
        <a:p>
          <a:endParaRPr lang="ru-RU"/>
        </a:p>
      </dgm:t>
    </dgm:pt>
    <dgm:pt modelId="{793110E5-29C4-4084-8EF1-09F59E9FC3BF}" type="sibTrans" cxnId="{A11A5C84-C6D0-4B7E-915E-E2A2C0D91D6C}">
      <dgm:prSet/>
      <dgm:spPr/>
      <dgm:t>
        <a:bodyPr/>
        <a:lstStyle/>
        <a:p>
          <a:endParaRPr lang="ru-RU"/>
        </a:p>
      </dgm:t>
    </dgm:pt>
    <dgm:pt modelId="{6DCF6B2B-B118-4FD9-93EB-28509A0F0A0A}">
      <dgm:prSet custT="1"/>
      <dgm:spPr/>
      <dgm:t>
        <a:bodyPr/>
        <a:lstStyle/>
        <a:p>
          <a:pPr algn="just"/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Практическая разработка стратегии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включения ученика с особыми потребностями в образовательный процесс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Будущие специальные педагоги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разрабатывает стратегию, с комментариями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четкой последовательности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того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, как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 кем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выполняется работа. Это позволит студентам самостоятельно оценивать свою работу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будущем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Желательно организовать парную и/или командную работу с защитой проекта с само- и взаимооцениванием.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gm:t>
    </dgm:pt>
    <dgm:pt modelId="{29FEDB39-8F0E-4A61-9C9D-4731FD77375D}" type="parTrans" cxnId="{6BEFC616-FE97-4913-A72E-F769B46FD3D5}">
      <dgm:prSet/>
      <dgm:spPr/>
      <dgm:t>
        <a:bodyPr/>
        <a:lstStyle/>
        <a:p>
          <a:endParaRPr lang="ru-RU"/>
        </a:p>
      </dgm:t>
    </dgm:pt>
    <dgm:pt modelId="{9DC351BA-8BA8-451E-92C3-3F0886D739D3}" type="sibTrans" cxnId="{6BEFC616-FE97-4913-A72E-F769B46FD3D5}">
      <dgm:prSet/>
      <dgm:spPr/>
      <dgm:t>
        <a:bodyPr/>
        <a:lstStyle/>
        <a:p>
          <a:endParaRPr lang="ru-RU"/>
        </a:p>
      </dgm:t>
    </dgm:pt>
    <dgm:pt modelId="{AF7DA02A-2B05-443B-9165-71D1B39CC7BB}">
      <dgm:prSet custT="1"/>
      <dgm:spPr/>
      <dgm:t>
        <a:bodyPr/>
        <a:lstStyle/>
        <a:p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Итоговое обобщение.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 этом этапе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основную роль берет на себя преподаватель и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основное внимание уделяется тому, где, когда, почему и как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будущий специальный педагог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может применить стратегию.</a:t>
          </a:r>
        </a:p>
      </dgm:t>
    </dgm:pt>
    <dgm:pt modelId="{6BAAB603-7FFB-48B5-8F58-33A7C8FC9063}" type="parTrans" cxnId="{8635FB78-AA42-4C51-9CCC-CB59E5BAA48E}">
      <dgm:prSet/>
      <dgm:spPr/>
      <dgm:t>
        <a:bodyPr/>
        <a:lstStyle/>
        <a:p>
          <a:endParaRPr lang="ru-RU"/>
        </a:p>
      </dgm:t>
    </dgm:pt>
    <dgm:pt modelId="{3C92D222-9800-4406-AFEA-AA6EC7062CF7}" type="sibTrans" cxnId="{8635FB78-AA42-4C51-9CCC-CB59E5BAA48E}">
      <dgm:prSet/>
      <dgm:spPr/>
      <dgm:t>
        <a:bodyPr/>
        <a:lstStyle/>
        <a:p>
          <a:endParaRPr lang="ru-RU"/>
        </a:p>
      </dgm:t>
    </dgm:pt>
    <dgm:pt modelId="{22AE8FF6-B98C-45CB-BA04-E3E0B6234FB0}">
      <dgm:prSet/>
      <dgm:spPr/>
      <dgm:t>
        <a:bodyPr/>
        <a:lstStyle/>
        <a:p>
          <a:endParaRPr lang="ru-RU"/>
        </a:p>
      </dgm:t>
    </dgm:pt>
    <dgm:pt modelId="{94CF6E66-43E0-456E-BA6A-02A72BD5CD80}" type="parTrans" cxnId="{CF43E49F-33AD-4036-82C4-006070978B94}">
      <dgm:prSet/>
      <dgm:spPr/>
      <dgm:t>
        <a:bodyPr/>
        <a:lstStyle/>
        <a:p>
          <a:endParaRPr lang="ru-RU"/>
        </a:p>
      </dgm:t>
    </dgm:pt>
    <dgm:pt modelId="{FA996246-9360-44B7-BACE-08A56D9F3506}" type="sibTrans" cxnId="{CF43E49F-33AD-4036-82C4-006070978B94}">
      <dgm:prSet/>
      <dgm:spPr/>
      <dgm:t>
        <a:bodyPr/>
        <a:lstStyle/>
        <a:p>
          <a:endParaRPr lang="ru-RU"/>
        </a:p>
      </dgm:t>
    </dgm:pt>
    <dgm:pt modelId="{D986AEAF-B63C-4617-9546-67FA6FB06564}" type="pres">
      <dgm:prSet presAssocID="{39B7AF0D-B6BB-4F5E-A3C1-CC8187B7BD88}" presName="rootnode" presStyleCnt="0">
        <dgm:presLayoutVars>
          <dgm:chMax/>
          <dgm:chPref/>
          <dgm:dir/>
          <dgm:animLvl val="lvl"/>
        </dgm:presLayoutVars>
      </dgm:prSet>
      <dgm:spPr/>
    </dgm:pt>
    <dgm:pt modelId="{8EA60B81-F3DF-4688-8926-F320738D0BC0}" type="pres">
      <dgm:prSet presAssocID="{86238034-43BA-452C-BB1B-0A3FBC6902F9}" presName="composite" presStyleCnt="0"/>
      <dgm:spPr/>
    </dgm:pt>
    <dgm:pt modelId="{68710B9A-D1F7-47C4-8F25-B0ED88D7621E}" type="pres">
      <dgm:prSet presAssocID="{86238034-43BA-452C-BB1B-0A3FBC6902F9}" presName="LShape" presStyleLbl="alignNode1" presStyleIdx="0" presStyleCnt="13" custLinFactNeighborX="8715" custLinFactNeighborY="-54784"/>
      <dgm:spPr>
        <a:solidFill>
          <a:srgbClr val="BDDDBD"/>
        </a:solidFill>
      </dgm:spPr>
    </dgm:pt>
    <dgm:pt modelId="{FEBC3F9D-6B4B-4EB1-B5E7-92516A80C3C3}" type="pres">
      <dgm:prSet presAssocID="{86238034-43BA-452C-BB1B-0A3FBC6902F9}" presName="ParentText" presStyleLbl="revTx" presStyleIdx="0" presStyleCnt="7" custLinFactNeighborX="11798" custLinFactNeighborY="-40388">
        <dgm:presLayoutVars>
          <dgm:chMax val="0"/>
          <dgm:chPref val="0"/>
          <dgm:bulletEnabled val="1"/>
        </dgm:presLayoutVars>
      </dgm:prSet>
      <dgm:spPr/>
    </dgm:pt>
    <dgm:pt modelId="{A2E01DAD-CCC5-459B-93D9-1FA732420C81}" type="pres">
      <dgm:prSet presAssocID="{86238034-43BA-452C-BB1B-0A3FBC6902F9}" presName="Triangle" presStyleLbl="alignNode1" presStyleIdx="1" presStyleCnt="13" custLinFactY="-59172" custLinFactNeighborX="5685" custLinFactNeighborY="-100000"/>
      <dgm:spPr>
        <a:solidFill>
          <a:srgbClr val="BDDDBD"/>
        </a:solidFill>
      </dgm:spPr>
    </dgm:pt>
    <dgm:pt modelId="{B696E076-918B-4659-90DE-1EF0057C5E5E}" type="pres">
      <dgm:prSet presAssocID="{6B0BAFBF-1A2B-4E54-A461-AA1F978D5EB8}" presName="sibTrans" presStyleCnt="0"/>
      <dgm:spPr/>
    </dgm:pt>
    <dgm:pt modelId="{A9A1940C-0D41-4BF9-967E-3CAD1DA9CA02}" type="pres">
      <dgm:prSet presAssocID="{6B0BAFBF-1A2B-4E54-A461-AA1F978D5EB8}" presName="space" presStyleCnt="0"/>
      <dgm:spPr/>
    </dgm:pt>
    <dgm:pt modelId="{84EC5FB5-55BB-4AC3-921A-F9FF2D56179F}" type="pres">
      <dgm:prSet presAssocID="{7479D64F-B90D-490C-85E4-AB8594413504}" presName="composite" presStyleCnt="0"/>
      <dgm:spPr/>
    </dgm:pt>
    <dgm:pt modelId="{82733A5A-1009-45D1-B13A-11A8CA65CB75}" type="pres">
      <dgm:prSet presAssocID="{7479D64F-B90D-490C-85E4-AB8594413504}" presName="LShape" presStyleLbl="alignNode1" presStyleIdx="2" presStyleCnt="13" custScaleX="123779" custLinFactNeighborX="-6779" custLinFactNeighborY="-86274"/>
      <dgm:spPr>
        <a:solidFill>
          <a:srgbClr val="BDDDBD"/>
        </a:solidFill>
      </dgm:spPr>
    </dgm:pt>
    <dgm:pt modelId="{2778C173-B75E-4313-B15A-B9B3B1986FB6}" type="pres">
      <dgm:prSet presAssocID="{7479D64F-B90D-490C-85E4-AB8594413504}" presName="ParentText" presStyleLbl="revTx" presStyleIdx="1" presStyleCnt="7" custScaleX="123932" custScaleY="138655" custLinFactNeighborX="5363" custLinFactNeighborY="-45274">
        <dgm:presLayoutVars>
          <dgm:chMax val="0"/>
          <dgm:chPref val="0"/>
          <dgm:bulletEnabled val="1"/>
        </dgm:presLayoutVars>
      </dgm:prSet>
      <dgm:spPr/>
    </dgm:pt>
    <dgm:pt modelId="{CC2883A6-D114-43E4-98CC-B85A4BCA0AEE}" type="pres">
      <dgm:prSet presAssocID="{7479D64F-B90D-490C-85E4-AB8594413504}" presName="Triangle" presStyleLbl="alignNode1" presStyleIdx="3" presStyleCnt="13" custLinFactY="-100000" custLinFactNeighborX="-17495" custLinFactNeighborY="-150879"/>
      <dgm:spPr>
        <a:solidFill>
          <a:srgbClr val="BDDDBD"/>
        </a:solidFill>
      </dgm:spPr>
    </dgm:pt>
    <dgm:pt modelId="{6CE2DB71-770D-4D41-9A77-096672739214}" type="pres">
      <dgm:prSet presAssocID="{3A82D4A8-62F5-41EB-A7EA-09F65FDEA072}" presName="sibTrans" presStyleCnt="0"/>
      <dgm:spPr/>
    </dgm:pt>
    <dgm:pt modelId="{33C09EA0-2456-4940-A7D9-56B28598403A}" type="pres">
      <dgm:prSet presAssocID="{3A82D4A8-62F5-41EB-A7EA-09F65FDEA072}" presName="space" presStyleCnt="0"/>
      <dgm:spPr/>
    </dgm:pt>
    <dgm:pt modelId="{56AAA8BD-5124-4F42-9BE2-CB0EEBA3CE1C}" type="pres">
      <dgm:prSet presAssocID="{40FF8D50-B669-44E9-9D0E-89C9681ADA0A}" presName="composite" presStyleCnt="0"/>
      <dgm:spPr/>
    </dgm:pt>
    <dgm:pt modelId="{940BE117-103E-4BFC-B6B0-3C689B2023B8}" type="pres">
      <dgm:prSet presAssocID="{40FF8D50-B669-44E9-9D0E-89C9681ADA0A}" presName="LShape" presStyleLbl="alignNode1" presStyleIdx="4" presStyleCnt="13" custLinFactY="-24069" custLinFactNeighborX="1937" custLinFactNeighborY="-100000"/>
      <dgm:spPr>
        <a:solidFill>
          <a:srgbClr val="BDDDBD"/>
        </a:solidFill>
      </dgm:spPr>
    </dgm:pt>
    <dgm:pt modelId="{0C7EA21E-2608-4CB5-9272-14EDB0C9D03E}" type="pres">
      <dgm:prSet presAssocID="{40FF8D50-B669-44E9-9D0E-89C9681ADA0A}" presName="ParentText" presStyleLbl="revTx" presStyleIdx="2" presStyleCnt="7" custLinFactNeighborX="4531" custLinFactNeighborY="-88101">
        <dgm:presLayoutVars>
          <dgm:chMax val="0"/>
          <dgm:chPref val="0"/>
          <dgm:bulletEnabled val="1"/>
        </dgm:presLayoutVars>
      </dgm:prSet>
      <dgm:spPr/>
    </dgm:pt>
    <dgm:pt modelId="{7C635674-9989-403B-92C7-713F7C38691B}" type="pres">
      <dgm:prSet presAssocID="{40FF8D50-B669-44E9-9D0E-89C9681ADA0A}" presName="Triangle" presStyleLbl="alignNode1" presStyleIdx="5" presStyleCnt="13" custLinFactY="-181383" custLinFactNeighborX="11370" custLinFactNeighborY="-200000"/>
      <dgm:spPr>
        <a:solidFill>
          <a:srgbClr val="BDDDBD"/>
        </a:solidFill>
      </dgm:spPr>
    </dgm:pt>
    <dgm:pt modelId="{6C294D31-F8FB-4585-A676-6B3DA45E6551}" type="pres">
      <dgm:prSet presAssocID="{7C6A0795-7C40-4B0E-A455-0406CF0EFB4C}" presName="sibTrans" presStyleCnt="0"/>
      <dgm:spPr/>
    </dgm:pt>
    <dgm:pt modelId="{97DF0B05-2F06-4B86-9EE3-4FB345B3E481}" type="pres">
      <dgm:prSet presAssocID="{7C6A0795-7C40-4B0E-A455-0406CF0EFB4C}" presName="space" presStyleCnt="0"/>
      <dgm:spPr/>
    </dgm:pt>
    <dgm:pt modelId="{9793086A-69F0-4C1F-B0AB-DEBDB79EDF4A}" type="pres">
      <dgm:prSet presAssocID="{07FFE49F-5265-4409-B0D5-E1BE9BBD0192}" presName="composite" presStyleCnt="0"/>
      <dgm:spPr/>
    </dgm:pt>
    <dgm:pt modelId="{A90973E2-E05F-4ABC-BF67-BC4CEEFE4875}" type="pres">
      <dgm:prSet presAssocID="{07FFE49F-5265-4409-B0D5-E1BE9BBD0192}" presName="LShape" presStyleLbl="alignNode1" presStyleIdx="6" presStyleCnt="13" custScaleX="112836" custLinFactY="-8042" custLinFactNeighborX="-7705" custLinFactNeighborY="-100000"/>
      <dgm:spPr>
        <a:solidFill>
          <a:srgbClr val="BDDDBD"/>
        </a:solidFill>
      </dgm:spPr>
    </dgm:pt>
    <dgm:pt modelId="{E07C98D9-15BD-4D19-8015-1BDF9E9FD141}" type="pres">
      <dgm:prSet presAssocID="{07FFE49F-5265-4409-B0D5-E1BE9BBD0192}" presName="ParentText" presStyleLbl="revTx" presStyleIdx="3" presStyleCnt="7" custLinFactNeighborX="-8757" custLinFactNeighborY="-73418">
        <dgm:presLayoutVars>
          <dgm:chMax val="0"/>
          <dgm:chPref val="0"/>
          <dgm:bulletEnabled val="1"/>
        </dgm:presLayoutVars>
      </dgm:prSet>
      <dgm:spPr/>
    </dgm:pt>
    <dgm:pt modelId="{3ECD248F-1D91-4583-9929-310A092C6F08}" type="pres">
      <dgm:prSet presAssocID="{07FFE49F-5265-4409-B0D5-E1BE9BBD0192}" presName="Triangle" presStyleLbl="alignNode1" presStyleIdx="7" presStyleCnt="13" custLinFactY="-120831" custLinFactNeighborX="-8733" custLinFactNeighborY="-200000"/>
      <dgm:spPr>
        <a:solidFill>
          <a:srgbClr val="BDDDBD"/>
        </a:solidFill>
      </dgm:spPr>
    </dgm:pt>
    <dgm:pt modelId="{61548956-A64C-480A-B6E0-0C161EAA3AB0}" type="pres">
      <dgm:prSet presAssocID="{793110E5-29C4-4084-8EF1-09F59E9FC3BF}" presName="sibTrans" presStyleCnt="0"/>
      <dgm:spPr/>
    </dgm:pt>
    <dgm:pt modelId="{41B28D3C-5AFD-4A65-A139-56EF7D83F78E}" type="pres">
      <dgm:prSet presAssocID="{793110E5-29C4-4084-8EF1-09F59E9FC3BF}" presName="space" presStyleCnt="0"/>
      <dgm:spPr/>
    </dgm:pt>
    <dgm:pt modelId="{BECABA61-4741-43A0-81FF-CF91E3A4CBE3}" type="pres">
      <dgm:prSet presAssocID="{6DCF6B2B-B118-4FD9-93EB-28509A0F0A0A}" presName="composite" presStyleCnt="0"/>
      <dgm:spPr/>
    </dgm:pt>
    <dgm:pt modelId="{28C9D0BB-59DA-436F-BE18-FC6F659A26C9}" type="pres">
      <dgm:prSet presAssocID="{6DCF6B2B-B118-4FD9-93EB-28509A0F0A0A}" presName="LShape" presStyleLbl="alignNode1" presStyleIdx="8" presStyleCnt="13" custScaleX="156111" custScaleY="101549" custLinFactY="-12535" custLinFactNeighborX="-11635" custLinFactNeighborY="-100000"/>
      <dgm:spPr>
        <a:solidFill>
          <a:srgbClr val="BDDDBD"/>
        </a:solidFill>
      </dgm:spPr>
    </dgm:pt>
    <dgm:pt modelId="{65DD0585-BEB1-47F7-ADA4-772EE45BAA15}" type="pres">
      <dgm:prSet presAssocID="{6DCF6B2B-B118-4FD9-93EB-28509A0F0A0A}" presName="ParentText" presStyleLbl="revTx" presStyleIdx="4" presStyleCnt="7" custScaleX="154154" custLinFactNeighborX="-18704" custLinFactNeighborY="-79536">
        <dgm:presLayoutVars>
          <dgm:chMax val="0"/>
          <dgm:chPref val="0"/>
          <dgm:bulletEnabled val="1"/>
        </dgm:presLayoutVars>
      </dgm:prSet>
      <dgm:spPr/>
    </dgm:pt>
    <dgm:pt modelId="{4ED87C84-98CE-4CFF-ACDD-AF5A83EC7AF7}" type="pres">
      <dgm:prSet presAssocID="{6DCF6B2B-B118-4FD9-93EB-28509A0F0A0A}" presName="Triangle" presStyleLbl="alignNode1" presStyleIdx="9" presStyleCnt="13" custLinFactY="-152451" custLinFactNeighborX="85271" custLinFactNeighborY="-200000"/>
      <dgm:spPr>
        <a:solidFill>
          <a:srgbClr val="BDDDBD"/>
        </a:solidFill>
      </dgm:spPr>
    </dgm:pt>
    <dgm:pt modelId="{7354FB1B-C1FF-45DA-82EF-C8C51842506E}" type="pres">
      <dgm:prSet presAssocID="{9DC351BA-8BA8-451E-92C3-3F0886D739D3}" presName="sibTrans" presStyleCnt="0"/>
      <dgm:spPr/>
    </dgm:pt>
    <dgm:pt modelId="{6BF8BD9F-5B85-443C-8636-7309CF3BC82C}" type="pres">
      <dgm:prSet presAssocID="{9DC351BA-8BA8-451E-92C3-3F0886D739D3}" presName="space" presStyleCnt="0"/>
      <dgm:spPr/>
    </dgm:pt>
    <dgm:pt modelId="{9EE0939D-B9B2-47E9-98A1-C6DE696E0FAD}" type="pres">
      <dgm:prSet presAssocID="{AF7DA02A-2B05-443B-9165-71D1B39CC7BB}" presName="composite" presStyleCnt="0"/>
      <dgm:spPr/>
    </dgm:pt>
    <dgm:pt modelId="{7A9E8C0E-5D7E-4876-9C03-DEACF38D5E53}" type="pres">
      <dgm:prSet presAssocID="{AF7DA02A-2B05-443B-9165-71D1B39CC7BB}" presName="LShape" presStyleLbl="alignNode1" presStyleIdx="10" presStyleCnt="13" custScaleX="111277" custLinFactY="-30704" custLinFactNeighborX="26145" custLinFactNeighborY="-100000"/>
      <dgm:spPr>
        <a:solidFill>
          <a:srgbClr val="BDDDBD"/>
        </a:solidFill>
      </dgm:spPr>
    </dgm:pt>
    <dgm:pt modelId="{1DBB6F20-C32C-48C4-97C6-5F0F2C305D22}" type="pres">
      <dgm:prSet presAssocID="{AF7DA02A-2B05-443B-9165-71D1B39CC7BB}" presName="ParentText" presStyleLbl="revTx" presStyleIdx="5" presStyleCnt="7" custScaleX="134648" custLinFactNeighborX="41832" custLinFactNeighborY="-94220">
        <dgm:presLayoutVars>
          <dgm:chMax val="0"/>
          <dgm:chPref val="0"/>
          <dgm:bulletEnabled val="1"/>
        </dgm:presLayoutVars>
      </dgm:prSet>
      <dgm:spPr/>
    </dgm:pt>
    <dgm:pt modelId="{7762B2FB-B4A0-47D6-84C5-7B2BACBF8707}" type="pres">
      <dgm:prSet presAssocID="{AF7DA02A-2B05-443B-9165-71D1B39CC7BB}" presName="Triangle" presStyleLbl="alignNode1" presStyleIdx="11" presStyleCnt="13" custLinFactX="-1600000" custLinFactY="328148" custLinFactNeighborX="-1655768" custLinFactNeighborY="400000"/>
      <dgm:spPr>
        <a:solidFill>
          <a:srgbClr val="BDDDBD"/>
        </a:solidFill>
      </dgm:spPr>
    </dgm:pt>
    <dgm:pt modelId="{61C92B67-DB3E-4B4A-B0B3-348DC7E13377}" type="pres">
      <dgm:prSet presAssocID="{3C92D222-9800-4406-AFEA-AA6EC7062CF7}" presName="sibTrans" presStyleCnt="0"/>
      <dgm:spPr/>
    </dgm:pt>
    <dgm:pt modelId="{13D2C7E6-2E97-4F7F-96EE-268ADF7387D1}" type="pres">
      <dgm:prSet presAssocID="{3C92D222-9800-4406-AFEA-AA6EC7062CF7}" presName="space" presStyleCnt="0"/>
      <dgm:spPr/>
    </dgm:pt>
    <dgm:pt modelId="{C6B2ADE3-CCF2-4A8B-B316-147DC6F6AC39}" type="pres">
      <dgm:prSet presAssocID="{22AE8FF6-B98C-45CB-BA04-E3E0B6234FB0}" presName="composite" presStyleCnt="0"/>
      <dgm:spPr/>
    </dgm:pt>
    <dgm:pt modelId="{7DB98453-197A-4F28-B104-85DC8D097C69}" type="pres">
      <dgm:prSet presAssocID="{22AE8FF6-B98C-45CB-BA04-E3E0B6234FB0}" presName="LShape" presStyleLbl="alignNode1" presStyleIdx="12" presStyleCnt="13" custLinFactX="-300000" custLinFactY="100000" custLinFactNeighborX="-350584" custLinFactNeighborY="141618"/>
      <dgm:spPr>
        <a:solidFill>
          <a:srgbClr val="BDDDBD"/>
        </a:solidFill>
      </dgm:spPr>
    </dgm:pt>
    <dgm:pt modelId="{41940BCE-421D-473C-B71F-9A8F0AC92738}" type="pres">
      <dgm:prSet presAssocID="{22AE8FF6-B98C-45CB-BA04-E3E0B6234FB0}" presName="ParentText" presStyleLbl="revTx" presStyleIdx="6" presStyleCnt="7">
        <dgm:presLayoutVars>
          <dgm:chMax val="0"/>
          <dgm:chPref val="0"/>
          <dgm:bulletEnabled val="1"/>
        </dgm:presLayoutVars>
      </dgm:prSet>
      <dgm:spPr/>
    </dgm:pt>
  </dgm:ptLst>
  <dgm:cxnLst>
    <dgm:cxn modelId="{401C300C-6D8D-4723-8BE9-80D7A6DAFA5C}" type="presOf" srcId="{40FF8D50-B669-44E9-9D0E-89C9681ADA0A}" destId="{0C7EA21E-2608-4CB5-9272-14EDB0C9D03E}" srcOrd="0" destOrd="0" presId="urn:microsoft.com/office/officeart/2009/3/layout/StepUpProcess"/>
    <dgm:cxn modelId="{6BEFC616-FE97-4913-A72E-F769B46FD3D5}" srcId="{39B7AF0D-B6BB-4F5E-A3C1-CC8187B7BD88}" destId="{6DCF6B2B-B118-4FD9-93EB-28509A0F0A0A}" srcOrd="4" destOrd="0" parTransId="{29FEDB39-8F0E-4A61-9C9D-4731FD77375D}" sibTransId="{9DC351BA-8BA8-451E-92C3-3F0886D739D3}"/>
    <dgm:cxn modelId="{05D0C426-43E5-4940-B9D6-B80A35EAEA0E}" srcId="{39B7AF0D-B6BB-4F5E-A3C1-CC8187B7BD88}" destId="{40FF8D50-B669-44E9-9D0E-89C9681ADA0A}" srcOrd="2" destOrd="0" parTransId="{4D99482F-94F4-44BE-8DB8-39499BF92313}" sibTransId="{7C6A0795-7C40-4B0E-A455-0406CF0EFB4C}"/>
    <dgm:cxn modelId="{761C9527-A01A-43DD-AAA6-6391B0458FD7}" type="presOf" srcId="{07FFE49F-5265-4409-B0D5-E1BE9BBD0192}" destId="{E07C98D9-15BD-4D19-8015-1BDF9E9FD141}" srcOrd="0" destOrd="0" presId="urn:microsoft.com/office/officeart/2009/3/layout/StepUpProcess"/>
    <dgm:cxn modelId="{F2B8D832-646D-49C9-9FF6-935E3301F756}" srcId="{39B7AF0D-B6BB-4F5E-A3C1-CC8187B7BD88}" destId="{7479D64F-B90D-490C-85E4-AB8594413504}" srcOrd="1" destOrd="0" parTransId="{C7E231D5-7490-4C1E-ABAB-679DA3E7F734}" sibTransId="{3A82D4A8-62F5-41EB-A7EA-09F65FDEA072}"/>
    <dgm:cxn modelId="{48AE7548-FF47-4C2A-8611-1403A6D2DF9A}" type="presOf" srcId="{86238034-43BA-452C-BB1B-0A3FBC6902F9}" destId="{FEBC3F9D-6B4B-4EB1-B5E7-92516A80C3C3}" srcOrd="0" destOrd="0" presId="urn:microsoft.com/office/officeart/2009/3/layout/StepUpProcess"/>
    <dgm:cxn modelId="{86313453-0048-47A9-A7F8-FDD5AC6617A6}" srcId="{39B7AF0D-B6BB-4F5E-A3C1-CC8187B7BD88}" destId="{86238034-43BA-452C-BB1B-0A3FBC6902F9}" srcOrd="0" destOrd="0" parTransId="{949C5ABA-589F-430D-BBE2-0294387EBFC6}" sibTransId="{6B0BAFBF-1A2B-4E54-A461-AA1F978D5EB8}"/>
    <dgm:cxn modelId="{8635FB78-AA42-4C51-9CCC-CB59E5BAA48E}" srcId="{39B7AF0D-B6BB-4F5E-A3C1-CC8187B7BD88}" destId="{AF7DA02A-2B05-443B-9165-71D1B39CC7BB}" srcOrd="5" destOrd="0" parTransId="{6BAAB603-7FFB-48B5-8F58-33A7C8FC9063}" sibTransId="{3C92D222-9800-4406-AFEA-AA6EC7062CF7}"/>
    <dgm:cxn modelId="{B90A6D7A-D8BE-49FD-8A2F-752AE31E686D}" type="presOf" srcId="{39B7AF0D-B6BB-4F5E-A3C1-CC8187B7BD88}" destId="{D986AEAF-B63C-4617-9546-67FA6FB06564}" srcOrd="0" destOrd="0" presId="urn:microsoft.com/office/officeart/2009/3/layout/StepUpProcess"/>
    <dgm:cxn modelId="{A11A5C84-C6D0-4B7E-915E-E2A2C0D91D6C}" srcId="{39B7AF0D-B6BB-4F5E-A3C1-CC8187B7BD88}" destId="{07FFE49F-5265-4409-B0D5-E1BE9BBD0192}" srcOrd="3" destOrd="0" parTransId="{510BEDD5-3855-4897-BBA4-52045257BBD3}" sibTransId="{793110E5-29C4-4084-8EF1-09F59E9FC3BF}"/>
    <dgm:cxn modelId="{2ED6CD99-4AFE-4A2C-9C5A-BB9F5110C1A5}" type="presOf" srcId="{AF7DA02A-2B05-443B-9165-71D1B39CC7BB}" destId="{1DBB6F20-C32C-48C4-97C6-5F0F2C305D22}" srcOrd="0" destOrd="0" presId="urn:microsoft.com/office/officeart/2009/3/layout/StepUpProcess"/>
    <dgm:cxn modelId="{CF43E49F-33AD-4036-82C4-006070978B94}" srcId="{39B7AF0D-B6BB-4F5E-A3C1-CC8187B7BD88}" destId="{22AE8FF6-B98C-45CB-BA04-E3E0B6234FB0}" srcOrd="6" destOrd="0" parTransId="{94CF6E66-43E0-456E-BA6A-02A72BD5CD80}" sibTransId="{FA996246-9360-44B7-BACE-08A56D9F3506}"/>
    <dgm:cxn modelId="{B60FE9A1-3D68-44D6-B987-59C1CC66215F}" type="presOf" srcId="{6DCF6B2B-B118-4FD9-93EB-28509A0F0A0A}" destId="{65DD0585-BEB1-47F7-ADA4-772EE45BAA15}" srcOrd="0" destOrd="0" presId="urn:microsoft.com/office/officeart/2009/3/layout/StepUpProcess"/>
    <dgm:cxn modelId="{4FB27AAC-C67D-418B-960C-6311CAABFA57}" type="presOf" srcId="{22AE8FF6-B98C-45CB-BA04-E3E0B6234FB0}" destId="{41940BCE-421D-473C-B71F-9A8F0AC92738}" srcOrd="0" destOrd="0" presId="urn:microsoft.com/office/officeart/2009/3/layout/StepUpProcess"/>
    <dgm:cxn modelId="{D549C4F5-05C1-49CD-B197-74D1E05F8B07}" type="presOf" srcId="{7479D64F-B90D-490C-85E4-AB8594413504}" destId="{2778C173-B75E-4313-B15A-B9B3B1986FB6}" srcOrd="0" destOrd="0" presId="urn:microsoft.com/office/officeart/2009/3/layout/StepUpProcess"/>
    <dgm:cxn modelId="{D05B1623-59E7-42F4-A652-F7E687FAE807}" type="presParOf" srcId="{D986AEAF-B63C-4617-9546-67FA6FB06564}" destId="{8EA60B81-F3DF-4688-8926-F320738D0BC0}" srcOrd="0" destOrd="0" presId="urn:microsoft.com/office/officeart/2009/3/layout/StepUpProcess"/>
    <dgm:cxn modelId="{1C4B5CC5-5119-49CA-9937-F56D8714EFE4}" type="presParOf" srcId="{8EA60B81-F3DF-4688-8926-F320738D0BC0}" destId="{68710B9A-D1F7-47C4-8F25-B0ED88D7621E}" srcOrd="0" destOrd="0" presId="urn:microsoft.com/office/officeart/2009/3/layout/StepUpProcess"/>
    <dgm:cxn modelId="{D049D15A-CACA-4F6E-B819-1C69029F4642}" type="presParOf" srcId="{8EA60B81-F3DF-4688-8926-F320738D0BC0}" destId="{FEBC3F9D-6B4B-4EB1-B5E7-92516A80C3C3}" srcOrd="1" destOrd="0" presId="urn:microsoft.com/office/officeart/2009/3/layout/StepUpProcess"/>
    <dgm:cxn modelId="{EF10BFEE-C484-43BE-80FE-85B702D92097}" type="presParOf" srcId="{8EA60B81-F3DF-4688-8926-F320738D0BC0}" destId="{A2E01DAD-CCC5-459B-93D9-1FA732420C81}" srcOrd="2" destOrd="0" presId="urn:microsoft.com/office/officeart/2009/3/layout/StepUpProcess"/>
    <dgm:cxn modelId="{E9EDAD79-6543-48D5-9B97-E409E0160501}" type="presParOf" srcId="{D986AEAF-B63C-4617-9546-67FA6FB06564}" destId="{B696E076-918B-4659-90DE-1EF0057C5E5E}" srcOrd="1" destOrd="0" presId="urn:microsoft.com/office/officeart/2009/3/layout/StepUpProcess"/>
    <dgm:cxn modelId="{5DA0E3BC-8F6B-4E20-A6BE-1E2CC8E0684F}" type="presParOf" srcId="{B696E076-918B-4659-90DE-1EF0057C5E5E}" destId="{A9A1940C-0D41-4BF9-967E-3CAD1DA9CA02}" srcOrd="0" destOrd="0" presId="urn:microsoft.com/office/officeart/2009/3/layout/StepUpProcess"/>
    <dgm:cxn modelId="{4901EDC6-148B-4F89-9E5E-1A713CEC6D75}" type="presParOf" srcId="{D986AEAF-B63C-4617-9546-67FA6FB06564}" destId="{84EC5FB5-55BB-4AC3-921A-F9FF2D56179F}" srcOrd="2" destOrd="0" presId="urn:microsoft.com/office/officeart/2009/3/layout/StepUpProcess"/>
    <dgm:cxn modelId="{45FD2BBC-35A3-4111-9DB9-3080BCE43EAD}" type="presParOf" srcId="{84EC5FB5-55BB-4AC3-921A-F9FF2D56179F}" destId="{82733A5A-1009-45D1-B13A-11A8CA65CB75}" srcOrd="0" destOrd="0" presId="urn:microsoft.com/office/officeart/2009/3/layout/StepUpProcess"/>
    <dgm:cxn modelId="{E75AE443-A22F-418A-AE79-963B795778D4}" type="presParOf" srcId="{84EC5FB5-55BB-4AC3-921A-F9FF2D56179F}" destId="{2778C173-B75E-4313-B15A-B9B3B1986FB6}" srcOrd="1" destOrd="0" presId="urn:microsoft.com/office/officeart/2009/3/layout/StepUpProcess"/>
    <dgm:cxn modelId="{04303625-B35A-4527-882F-68A70B910381}" type="presParOf" srcId="{84EC5FB5-55BB-4AC3-921A-F9FF2D56179F}" destId="{CC2883A6-D114-43E4-98CC-B85A4BCA0AEE}" srcOrd="2" destOrd="0" presId="urn:microsoft.com/office/officeart/2009/3/layout/StepUpProcess"/>
    <dgm:cxn modelId="{A1EE1742-6C2E-48C5-A4DD-1343432A2814}" type="presParOf" srcId="{D986AEAF-B63C-4617-9546-67FA6FB06564}" destId="{6CE2DB71-770D-4D41-9A77-096672739214}" srcOrd="3" destOrd="0" presId="urn:microsoft.com/office/officeart/2009/3/layout/StepUpProcess"/>
    <dgm:cxn modelId="{9F0BE300-3D4E-4226-A8CC-9B94A9A82722}" type="presParOf" srcId="{6CE2DB71-770D-4D41-9A77-096672739214}" destId="{33C09EA0-2456-4940-A7D9-56B28598403A}" srcOrd="0" destOrd="0" presId="urn:microsoft.com/office/officeart/2009/3/layout/StepUpProcess"/>
    <dgm:cxn modelId="{E473B888-1BBC-446E-8EFD-64C07D1864C4}" type="presParOf" srcId="{D986AEAF-B63C-4617-9546-67FA6FB06564}" destId="{56AAA8BD-5124-4F42-9BE2-CB0EEBA3CE1C}" srcOrd="4" destOrd="0" presId="urn:microsoft.com/office/officeart/2009/3/layout/StepUpProcess"/>
    <dgm:cxn modelId="{B64A5D01-6F7C-49DE-9AC7-FE12FAD354D2}" type="presParOf" srcId="{56AAA8BD-5124-4F42-9BE2-CB0EEBA3CE1C}" destId="{940BE117-103E-4BFC-B6B0-3C689B2023B8}" srcOrd="0" destOrd="0" presId="urn:microsoft.com/office/officeart/2009/3/layout/StepUpProcess"/>
    <dgm:cxn modelId="{25AB08AE-8854-4DD7-8FD6-E3FB0FC19FE0}" type="presParOf" srcId="{56AAA8BD-5124-4F42-9BE2-CB0EEBA3CE1C}" destId="{0C7EA21E-2608-4CB5-9272-14EDB0C9D03E}" srcOrd="1" destOrd="0" presId="urn:microsoft.com/office/officeart/2009/3/layout/StepUpProcess"/>
    <dgm:cxn modelId="{34027721-DAFE-433D-8F10-69E93FC67605}" type="presParOf" srcId="{56AAA8BD-5124-4F42-9BE2-CB0EEBA3CE1C}" destId="{7C635674-9989-403B-92C7-713F7C38691B}" srcOrd="2" destOrd="0" presId="urn:microsoft.com/office/officeart/2009/3/layout/StepUpProcess"/>
    <dgm:cxn modelId="{7C741A16-577C-4781-AA86-56A7F1A2C19E}" type="presParOf" srcId="{D986AEAF-B63C-4617-9546-67FA6FB06564}" destId="{6C294D31-F8FB-4585-A676-6B3DA45E6551}" srcOrd="5" destOrd="0" presId="urn:microsoft.com/office/officeart/2009/3/layout/StepUpProcess"/>
    <dgm:cxn modelId="{DF89F1D5-901B-4995-BC77-AB0929322D1A}" type="presParOf" srcId="{6C294D31-F8FB-4585-A676-6B3DA45E6551}" destId="{97DF0B05-2F06-4B86-9EE3-4FB345B3E481}" srcOrd="0" destOrd="0" presId="urn:microsoft.com/office/officeart/2009/3/layout/StepUpProcess"/>
    <dgm:cxn modelId="{4B69B72E-E522-482E-AF59-75D62F1C4E9B}" type="presParOf" srcId="{D986AEAF-B63C-4617-9546-67FA6FB06564}" destId="{9793086A-69F0-4C1F-B0AB-DEBDB79EDF4A}" srcOrd="6" destOrd="0" presId="urn:microsoft.com/office/officeart/2009/3/layout/StepUpProcess"/>
    <dgm:cxn modelId="{6EF2DBFB-E066-4C4A-8D0C-DE159BAD6274}" type="presParOf" srcId="{9793086A-69F0-4C1F-B0AB-DEBDB79EDF4A}" destId="{A90973E2-E05F-4ABC-BF67-BC4CEEFE4875}" srcOrd="0" destOrd="0" presId="urn:microsoft.com/office/officeart/2009/3/layout/StepUpProcess"/>
    <dgm:cxn modelId="{25680113-6DDA-471B-BDC8-E7E613311A86}" type="presParOf" srcId="{9793086A-69F0-4C1F-B0AB-DEBDB79EDF4A}" destId="{E07C98D9-15BD-4D19-8015-1BDF9E9FD141}" srcOrd="1" destOrd="0" presId="urn:microsoft.com/office/officeart/2009/3/layout/StepUpProcess"/>
    <dgm:cxn modelId="{3C16A2E6-C81C-4082-9F6D-C74BE0AD610F}" type="presParOf" srcId="{9793086A-69F0-4C1F-B0AB-DEBDB79EDF4A}" destId="{3ECD248F-1D91-4583-9929-310A092C6F08}" srcOrd="2" destOrd="0" presId="urn:microsoft.com/office/officeart/2009/3/layout/StepUpProcess"/>
    <dgm:cxn modelId="{96479F13-63D0-4072-A1AF-F0AB686B7CE5}" type="presParOf" srcId="{D986AEAF-B63C-4617-9546-67FA6FB06564}" destId="{61548956-A64C-480A-B6E0-0C161EAA3AB0}" srcOrd="7" destOrd="0" presId="urn:microsoft.com/office/officeart/2009/3/layout/StepUpProcess"/>
    <dgm:cxn modelId="{F6775D1F-ACE9-4E7F-B19B-F7C6C35EB742}" type="presParOf" srcId="{61548956-A64C-480A-B6E0-0C161EAA3AB0}" destId="{41B28D3C-5AFD-4A65-A139-56EF7D83F78E}" srcOrd="0" destOrd="0" presId="urn:microsoft.com/office/officeart/2009/3/layout/StepUpProcess"/>
    <dgm:cxn modelId="{DC5376FD-A8F2-4B1A-93F5-F2F5C989988E}" type="presParOf" srcId="{D986AEAF-B63C-4617-9546-67FA6FB06564}" destId="{BECABA61-4741-43A0-81FF-CF91E3A4CBE3}" srcOrd="8" destOrd="0" presId="urn:microsoft.com/office/officeart/2009/3/layout/StepUpProcess"/>
    <dgm:cxn modelId="{66632673-D96A-4BAE-9B87-44EBAD64A34C}" type="presParOf" srcId="{BECABA61-4741-43A0-81FF-CF91E3A4CBE3}" destId="{28C9D0BB-59DA-436F-BE18-FC6F659A26C9}" srcOrd="0" destOrd="0" presId="urn:microsoft.com/office/officeart/2009/3/layout/StepUpProcess"/>
    <dgm:cxn modelId="{18F3E170-E949-43D1-9F72-C988C738D011}" type="presParOf" srcId="{BECABA61-4741-43A0-81FF-CF91E3A4CBE3}" destId="{65DD0585-BEB1-47F7-ADA4-772EE45BAA15}" srcOrd="1" destOrd="0" presId="urn:microsoft.com/office/officeart/2009/3/layout/StepUpProcess"/>
    <dgm:cxn modelId="{959362ED-5CEC-4A39-9986-934D624B4248}" type="presParOf" srcId="{BECABA61-4741-43A0-81FF-CF91E3A4CBE3}" destId="{4ED87C84-98CE-4CFF-ACDD-AF5A83EC7AF7}" srcOrd="2" destOrd="0" presId="urn:microsoft.com/office/officeart/2009/3/layout/StepUpProcess"/>
    <dgm:cxn modelId="{653A2B1F-B2B3-4944-B10E-7A416142DB1D}" type="presParOf" srcId="{D986AEAF-B63C-4617-9546-67FA6FB06564}" destId="{7354FB1B-C1FF-45DA-82EF-C8C51842506E}" srcOrd="9" destOrd="0" presId="urn:microsoft.com/office/officeart/2009/3/layout/StepUpProcess"/>
    <dgm:cxn modelId="{D6C826E9-F0DB-4E36-B86C-886F05A6F341}" type="presParOf" srcId="{7354FB1B-C1FF-45DA-82EF-C8C51842506E}" destId="{6BF8BD9F-5B85-443C-8636-7309CF3BC82C}" srcOrd="0" destOrd="0" presId="urn:microsoft.com/office/officeart/2009/3/layout/StepUpProcess"/>
    <dgm:cxn modelId="{8396CB8B-DB67-4A33-9000-9BC54C3654CC}" type="presParOf" srcId="{D986AEAF-B63C-4617-9546-67FA6FB06564}" destId="{9EE0939D-B9B2-47E9-98A1-C6DE696E0FAD}" srcOrd="10" destOrd="0" presId="urn:microsoft.com/office/officeart/2009/3/layout/StepUpProcess"/>
    <dgm:cxn modelId="{066AB9F9-ABBF-4758-A2EC-895DE922AF5A}" type="presParOf" srcId="{9EE0939D-B9B2-47E9-98A1-C6DE696E0FAD}" destId="{7A9E8C0E-5D7E-4876-9C03-DEACF38D5E53}" srcOrd="0" destOrd="0" presId="urn:microsoft.com/office/officeart/2009/3/layout/StepUpProcess"/>
    <dgm:cxn modelId="{8DBDE07C-0B12-4FE3-B32C-CC29F6A30F8A}" type="presParOf" srcId="{9EE0939D-B9B2-47E9-98A1-C6DE696E0FAD}" destId="{1DBB6F20-C32C-48C4-97C6-5F0F2C305D22}" srcOrd="1" destOrd="0" presId="urn:microsoft.com/office/officeart/2009/3/layout/StepUpProcess"/>
    <dgm:cxn modelId="{E93B8CDE-9DE6-4DB5-B6BB-2C582392C158}" type="presParOf" srcId="{9EE0939D-B9B2-47E9-98A1-C6DE696E0FAD}" destId="{7762B2FB-B4A0-47D6-84C5-7B2BACBF8707}" srcOrd="2" destOrd="0" presId="urn:microsoft.com/office/officeart/2009/3/layout/StepUpProcess"/>
    <dgm:cxn modelId="{7D505026-AC49-410F-9F33-10470DFDB182}" type="presParOf" srcId="{D986AEAF-B63C-4617-9546-67FA6FB06564}" destId="{61C92B67-DB3E-4B4A-B0B3-348DC7E13377}" srcOrd="11" destOrd="0" presId="urn:microsoft.com/office/officeart/2009/3/layout/StepUpProcess"/>
    <dgm:cxn modelId="{7F7FAD32-6913-4231-85F3-F949E0521046}" type="presParOf" srcId="{61C92B67-DB3E-4B4A-B0B3-348DC7E13377}" destId="{13D2C7E6-2E97-4F7F-96EE-268ADF7387D1}" srcOrd="0" destOrd="0" presId="urn:microsoft.com/office/officeart/2009/3/layout/StepUpProcess"/>
    <dgm:cxn modelId="{9A6AD4BA-0667-47E5-9F28-C954244C1582}" type="presParOf" srcId="{D986AEAF-B63C-4617-9546-67FA6FB06564}" destId="{C6B2ADE3-CCF2-4A8B-B316-147DC6F6AC39}" srcOrd="12" destOrd="0" presId="urn:microsoft.com/office/officeart/2009/3/layout/StepUpProcess"/>
    <dgm:cxn modelId="{C6C01220-1CFB-4C21-BF69-5B2CA94EE9CA}" type="presParOf" srcId="{C6B2ADE3-CCF2-4A8B-B316-147DC6F6AC39}" destId="{7DB98453-197A-4F28-B104-85DC8D097C69}" srcOrd="0" destOrd="0" presId="urn:microsoft.com/office/officeart/2009/3/layout/StepUpProcess"/>
    <dgm:cxn modelId="{94FA23FC-FF9F-44C9-B705-5BC8FA55116B}" type="presParOf" srcId="{C6B2ADE3-CCF2-4A8B-B316-147DC6F6AC39}" destId="{41940BCE-421D-473C-B71F-9A8F0AC9273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F056B1-9552-4222-ADFD-123CFA523C05}">
      <dsp:nvSpPr>
        <dsp:cNvPr id="0" name=""/>
        <dsp:cNvSpPr/>
      </dsp:nvSpPr>
      <dsp:spPr>
        <a:xfrm>
          <a:off x="699" y="0"/>
          <a:ext cx="10199349" cy="109173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800" b="1" kern="1200" dirty="0">
              <a:solidFill>
                <a:schemeClr val="tx1"/>
              </a:solidFill>
              <a:latin typeface="+mn-lt"/>
            </a:rPr>
            <a:t>Согласно НПА Республики Казахстан к числу детей с особыми образовательными потребностями относят детей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kk-KZ" sz="1200" b="1" kern="1200" dirty="0">
              <a:solidFill>
                <a:schemeClr val="tx1"/>
              </a:solidFill>
              <a:latin typeface="+mn-lt"/>
            </a:rPr>
            <a:t>См. Правила оценки ООП </a:t>
          </a:r>
          <a:endParaRPr lang="en-US" sz="1200" b="1" kern="1200" dirty="0">
            <a:solidFill>
              <a:schemeClr val="tx1"/>
            </a:solidFill>
            <a:latin typeface="+mn-lt"/>
          </a:endParaRPr>
        </a:p>
      </dsp:txBody>
      <dsp:txXfrm>
        <a:off x="32675" y="31976"/>
        <a:ext cx="10135397" cy="1027778"/>
      </dsp:txXfrm>
    </dsp:sp>
    <dsp:sp modelId="{36388BA5-94E9-4B20-BA33-3BC56A627529}">
      <dsp:nvSpPr>
        <dsp:cNvPr id="0" name=""/>
        <dsp:cNvSpPr/>
      </dsp:nvSpPr>
      <dsp:spPr>
        <a:xfrm>
          <a:off x="10655" y="1460144"/>
          <a:ext cx="4906486" cy="4450524"/>
        </a:xfrm>
        <a:prstGeom prst="roundRect">
          <a:avLst>
            <a:gd name="adj" fmla="val 1000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kk-KZ" sz="1400" b="1" kern="1200" dirty="0">
            <a:solidFill>
              <a:srgbClr val="00206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с ограниченными возможностями развития, вследствие психофизических нарушений: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нарушения зрения,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 нарушениями слуха,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 нарушения речи (дизартрия, дислексия, диграфия, алалия и др)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нарушениями опорно-двигательнго аппарата,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нарушениями интеллекта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- нарушения поведения и эмоционально-волевой сферы (аутизм)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2060"/>
              </a:solidFill>
            </a:rPr>
            <a:t>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kk-KZ" sz="1600" b="1" kern="1200" dirty="0">
              <a:solidFill>
                <a:srgbClr val="0070C0"/>
              </a:solidFill>
            </a:rPr>
            <a:t>как правило нуждаются в постоянной и/или длительной поддержке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  <a:tabLst/>
          </a:pPr>
          <a:r>
            <a:rPr lang="kk-KZ" sz="1600" b="1" kern="1200" dirty="0">
              <a:solidFill>
                <a:srgbClr val="002060"/>
              </a:solidFill>
            </a:rPr>
            <a:t> </a:t>
          </a:r>
          <a:endParaRPr lang="en-US" sz="1600" b="1" kern="1200" dirty="0">
            <a:solidFill>
              <a:srgbClr val="002060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00" b="1" kern="1200" dirty="0">
            <a:solidFill>
              <a:srgbClr val="002060"/>
            </a:solidFill>
          </a:endParaRPr>
        </a:p>
      </dsp:txBody>
      <dsp:txXfrm>
        <a:off x="141006" y="1590495"/>
        <a:ext cx="4645784" cy="4189822"/>
      </dsp:txXfrm>
    </dsp:sp>
    <dsp:sp modelId="{D27C0FAD-D9B3-4AD8-981A-375A46EEEF62}">
      <dsp:nvSpPr>
        <dsp:cNvPr id="0" name=""/>
        <dsp:cNvSpPr/>
      </dsp:nvSpPr>
      <dsp:spPr>
        <a:xfrm>
          <a:off x="5329286" y="1460144"/>
          <a:ext cx="4860807" cy="426108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solidFill>
                <a:srgbClr val="002060"/>
              </a:solidFill>
            </a:rPr>
            <a:t>-</a:t>
          </a:r>
          <a:r>
            <a:rPr lang="kk-KZ" sz="1600" kern="1200" dirty="0"/>
            <a:t> </a:t>
          </a:r>
          <a:r>
            <a:rPr lang="kk-KZ" sz="1600" b="1" kern="1200" dirty="0">
              <a:solidFill>
                <a:srgbClr val="002060"/>
              </a:solidFill>
            </a:rPr>
            <a:t>с трудностями обучения, связанными с  эмоциональными проблемами, неблагоприятными средовыми факторами (социальными, экономическими, психологическими, культурными, лингвистическими и соматического здоровья</a:t>
          </a:r>
          <a:r>
            <a:rPr lang="kk-KZ" sz="1600" kern="1200" dirty="0">
              <a:solidFill>
                <a:srgbClr val="002060"/>
              </a:solidFill>
            </a:rPr>
            <a:t>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1600" kern="1200" dirty="0">
            <a:solidFill>
              <a:srgbClr val="00206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k-KZ" sz="1600" b="1" kern="1200" dirty="0">
            <a:solidFill>
              <a:srgbClr val="0070C0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kern="1200" dirty="0">
              <a:solidFill>
                <a:srgbClr val="0070C0"/>
              </a:solidFill>
            </a:rPr>
            <a:t>чаще всего нуждаются во временной или эпизодической поддержке</a:t>
          </a:r>
          <a:endParaRPr lang="ru-RU" sz="1600" b="1" kern="1200" dirty="0">
            <a:solidFill>
              <a:srgbClr val="0070C0"/>
            </a:solidFill>
          </a:endParaRPr>
        </a:p>
      </dsp:txBody>
      <dsp:txXfrm>
        <a:off x="5454089" y="1584947"/>
        <a:ext cx="4611201" cy="4011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18A8B-4CF9-4EE9-8BAF-2B80C236B952}">
      <dsp:nvSpPr>
        <dsp:cNvPr id="0" name=""/>
        <dsp:cNvSpPr/>
      </dsp:nvSpPr>
      <dsp:spPr>
        <a:xfrm>
          <a:off x="2709333" y="0"/>
          <a:ext cx="2709333" cy="1806222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СПЕЦИАЛЬНАЯ ПОДДЕРЖКА  </a:t>
          </a:r>
          <a:r>
            <a:rPr lang="ru-RU" sz="1600" kern="1200" dirty="0"/>
            <a:t>решение о специальной поддержке</a:t>
          </a:r>
        </a:p>
      </dsp:txBody>
      <dsp:txXfrm>
        <a:off x="2709333" y="0"/>
        <a:ext cx="2709333" cy="1806222"/>
      </dsp:txXfrm>
    </dsp:sp>
    <dsp:sp modelId="{A58A4E20-2846-48F9-BB52-D4A32817E712}">
      <dsp:nvSpPr>
        <dsp:cNvPr id="0" name=""/>
        <dsp:cNvSpPr/>
      </dsp:nvSpPr>
      <dsp:spPr>
        <a:xfrm>
          <a:off x="1354666" y="1806222"/>
          <a:ext cx="5418666" cy="1806222"/>
        </a:xfrm>
        <a:prstGeom prst="trapezoid">
          <a:avLst>
            <a:gd name="adj" fmla="val 75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УСИЛЕННАЯ ПОДДЕРЖКА                       </a:t>
          </a:r>
          <a:r>
            <a:rPr lang="ru-RU" sz="2300" kern="1200" dirty="0"/>
            <a:t>- регулярная/долгосрочная  поддержка                                  - несколько форм поддержки</a:t>
          </a:r>
        </a:p>
      </dsp:txBody>
      <dsp:txXfrm>
        <a:off x="2302933" y="1806222"/>
        <a:ext cx="3522133" cy="1806222"/>
      </dsp:txXfrm>
    </dsp:sp>
    <dsp:sp modelId="{D69ADB1E-146E-4B9C-9C81-E1D09BE58D4E}">
      <dsp:nvSpPr>
        <dsp:cNvPr id="0" name=""/>
        <dsp:cNvSpPr/>
      </dsp:nvSpPr>
      <dsp:spPr>
        <a:xfrm>
          <a:off x="0" y="3612444"/>
          <a:ext cx="8128000" cy="1806222"/>
        </a:xfrm>
        <a:prstGeom prst="trapezoid">
          <a:avLst>
            <a:gd name="adj" fmla="val 75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ОБЩАЯ ПОДДЕРЖКА</a:t>
          </a:r>
        </a:p>
      </dsp:txBody>
      <dsp:txXfrm>
        <a:off x="1422399" y="3612444"/>
        <a:ext cx="5283200" cy="18062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05F6F-71F9-4268-A76E-06E4029CEEB2}">
      <dsp:nvSpPr>
        <dsp:cNvPr id="0" name=""/>
        <dsp:cNvSpPr/>
      </dsp:nvSpPr>
      <dsp:spPr>
        <a:xfrm>
          <a:off x="1508491" y="2519332"/>
          <a:ext cx="1143176" cy="1289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88" y="0"/>
              </a:lnTo>
              <a:lnTo>
                <a:pt x="571588" y="1289327"/>
              </a:lnTo>
              <a:lnTo>
                <a:pt x="1143176" y="12893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037001" y="3120917"/>
        <a:ext cx="86157" cy="86157"/>
      </dsp:txXfrm>
    </dsp:sp>
    <dsp:sp modelId="{7327EBFE-BF1F-489B-9D2A-7753AFD16D3D}">
      <dsp:nvSpPr>
        <dsp:cNvPr id="0" name=""/>
        <dsp:cNvSpPr/>
      </dsp:nvSpPr>
      <dsp:spPr>
        <a:xfrm>
          <a:off x="1508491" y="2473612"/>
          <a:ext cx="11431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588" y="45720"/>
              </a:lnTo>
              <a:lnTo>
                <a:pt x="571588" y="76697"/>
              </a:lnTo>
              <a:lnTo>
                <a:pt x="1143176" y="766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51489" y="2490742"/>
        <a:ext cx="57179" cy="57179"/>
      </dsp:txXfrm>
    </dsp:sp>
    <dsp:sp modelId="{A406C533-EFD7-4F93-94A0-1757D8B9456E}">
      <dsp:nvSpPr>
        <dsp:cNvPr id="0" name=""/>
        <dsp:cNvSpPr/>
      </dsp:nvSpPr>
      <dsp:spPr>
        <a:xfrm>
          <a:off x="1508491" y="1229013"/>
          <a:ext cx="1128763" cy="1290318"/>
        </a:xfrm>
        <a:custGeom>
          <a:avLst/>
          <a:gdLst/>
          <a:ahLst/>
          <a:cxnLst/>
          <a:rect l="0" t="0" r="0" b="0"/>
          <a:pathLst>
            <a:path>
              <a:moveTo>
                <a:pt x="0" y="1290318"/>
              </a:moveTo>
              <a:lnTo>
                <a:pt x="564381" y="1290318"/>
              </a:lnTo>
              <a:lnTo>
                <a:pt x="564381" y="0"/>
              </a:lnTo>
              <a:lnTo>
                <a:pt x="1128763" y="0"/>
              </a:lnTo>
            </a:path>
          </a:pathLst>
        </a:custGeom>
        <a:noFill/>
        <a:ln w="12700" cap="flat" cmpd="sng" algn="ctr">
          <a:solidFill>
            <a:srgbClr val="005A5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030014" y="1831314"/>
        <a:ext cx="85718" cy="85718"/>
      </dsp:txXfrm>
    </dsp:sp>
    <dsp:sp modelId="{43CD74B5-7921-4E3C-A2CF-F2DE06AC93E3}">
      <dsp:nvSpPr>
        <dsp:cNvPr id="0" name=""/>
        <dsp:cNvSpPr/>
      </dsp:nvSpPr>
      <dsp:spPr>
        <a:xfrm rot="16200000">
          <a:off x="-1691141" y="1839032"/>
          <a:ext cx="5038665" cy="1360599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Функции и задачи каждого участника образовательного процесса конкретизированы, определен характер и структура взаимоотношений между обучающимися, специалистами , учителями общего профиля, родителям</a:t>
          </a:r>
          <a:r>
            <a:rPr lang="ru-RU" sz="1800" kern="120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  </a:t>
          </a:r>
        </a:p>
      </dsp:txBody>
      <dsp:txXfrm>
        <a:off x="-1691141" y="1839032"/>
        <a:ext cx="5038665" cy="1360599"/>
      </dsp:txXfrm>
    </dsp:sp>
    <dsp:sp modelId="{B69F1E5E-2E95-4A0C-A789-D265B3B7041E}">
      <dsp:nvSpPr>
        <dsp:cNvPr id="0" name=""/>
        <dsp:cNvSpPr/>
      </dsp:nvSpPr>
      <dsp:spPr>
        <a:xfrm>
          <a:off x="2637255" y="750340"/>
          <a:ext cx="6465866" cy="957346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 </a:t>
          </a:r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наличие команды единомышленников - это педагоги, имеющие общие ценности и убеждения в том, что учащиеся с особенностями и  нормотипичные учащиеся, должны проводить больше времени вместе в школе, как во время уроков, так и во время игр.</a:t>
          </a:r>
        </a:p>
      </dsp:txBody>
      <dsp:txXfrm>
        <a:off x="2637255" y="750340"/>
        <a:ext cx="6465866" cy="957346"/>
      </dsp:txXfrm>
    </dsp:sp>
    <dsp:sp modelId="{988972D1-5712-4E20-A955-7EB569C37E1B}">
      <dsp:nvSpPr>
        <dsp:cNvPr id="0" name=""/>
        <dsp:cNvSpPr/>
      </dsp:nvSpPr>
      <dsp:spPr>
        <a:xfrm>
          <a:off x="2651668" y="1983919"/>
          <a:ext cx="6424542" cy="1132780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Информация о </a:t>
          </a:r>
          <a:r>
            <a:rPr lang="kk-KZ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изменениях </a:t>
          </a:r>
          <a:r>
            <a:rPr lang="ru-RU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предполагает, что все участники учебного процесса воспринимают, понимают   и участвуют в реализации идей инклюзивного процесса. Участники процесса должны пройти обучение и чувствовать себя активными участниками процесса изменений и принятия решений</a:t>
          </a:r>
          <a:r>
            <a:rPr lang="ru-RU" sz="1200" kern="1200" dirty="0">
              <a:solidFill>
                <a:srgbClr val="002060"/>
              </a:solidFill>
            </a:rPr>
            <a:t>. </a:t>
          </a:r>
        </a:p>
      </dsp:txBody>
      <dsp:txXfrm>
        <a:off x="2651668" y="1983919"/>
        <a:ext cx="6424542" cy="1132780"/>
      </dsp:txXfrm>
    </dsp:sp>
    <dsp:sp modelId="{4D1955F4-4E1D-4B59-96FD-859A9DDA6F5D}">
      <dsp:nvSpPr>
        <dsp:cNvPr id="0" name=""/>
        <dsp:cNvSpPr/>
      </dsp:nvSpPr>
      <dsp:spPr>
        <a:xfrm>
          <a:off x="2651668" y="3356036"/>
          <a:ext cx="6548984" cy="905247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Обучение и постоянная поддержка - один из критических моментов, который заключается  необходимости постоянного профессионального роста</a:t>
          </a:r>
          <a:r>
            <a:rPr lang="kk-KZ" sz="1600" kern="1200" dirty="0">
              <a:solidFill>
                <a:srgbClr val="002060"/>
              </a:solidFill>
            </a:rPr>
            <a:t>.  </a:t>
          </a:r>
          <a:endParaRPr lang="ru-RU" sz="1600" kern="1200" dirty="0">
            <a:solidFill>
              <a:srgbClr val="002060"/>
            </a:solidFill>
          </a:endParaRPr>
        </a:p>
      </dsp:txBody>
      <dsp:txXfrm>
        <a:off x="2651668" y="3356036"/>
        <a:ext cx="6548984" cy="9052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92DFD-5D1F-4EC0-9DB4-43A919B1BC04}">
      <dsp:nvSpPr>
        <dsp:cNvPr id="0" name=""/>
        <dsp:cNvSpPr/>
      </dsp:nvSpPr>
      <dsp:spPr>
        <a:xfrm>
          <a:off x="1562029" y="2519332"/>
          <a:ext cx="1143176" cy="10838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88" y="0"/>
              </a:lnTo>
              <a:lnTo>
                <a:pt x="571588" y="1083804"/>
              </a:lnTo>
              <a:lnTo>
                <a:pt x="1143176" y="10838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94236" y="3021853"/>
        <a:ext cx="78763" cy="78763"/>
      </dsp:txXfrm>
    </dsp:sp>
    <dsp:sp modelId="{7327EBFE-BF1F-489B-9D2A-7753AFD16D3D}">
      <dsp:nvSpPr>
        <dsp:cNvPr id="0" name=""/>
        <dsp:cNvSpPr/>
      </dsp:nvSpPr>
      <dsp:spPr>
        <a:xfrm>
          <a:off x="1562029" y="2465683"/>
          <a:ext cx="11560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3649"/>
              </a:moveTo>
              <a:lnTo>
                <a:pt x="578009" y="53649"/>
              </a:lnTo>
              <a:lnTo>
                <a:pt x="578009" y="45720"/>
              </a:lnTo>
              <a:lnTo>
                <a:pt x="115601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111138" y="2482502"/>
        <a:ext cx="57802" cy="57802"/>
      </dsp:txXfrm>
    </dsp:sp>
    <dsp:sp modelId="{ADBAFDF9-6702-4AA0-8BDF-CCA1A8A81E5F}">
      <dsp:nvSpPr>
        <dsp:cNvPr id="0" name=""/>
        <dsp:cNvSpPr/>
      </dsp:nvSpPr>
      <dsp:spPr>
        <a:xfrm>
          <a:off x="1562029" y="1445383"/>
          <a:ext cx="1143176" cy="1073948"/>
        </a:xfrm>
        <a:custGeom>
          <a:avLst/>
          <a:gdLst/>
          <a:ahLst/>
          <a:cxnLst/>
          <a:rect l="0" t="0" r="0" b="0"/>
          <a:pathLst>
            <a:path>
              <a:moveTo>
                <a:pt x="0" y="1073948"/>
              </a:moveTo>
              <a:lnTo>
                <a:pt x="571588" y="1073948"/>
              </a:lnTo>
              <a:lnTo>
                <a:pt x="571588" y="0"/>
              </a:lnTo>
              <a:lnTo>
                <a:pt x="11431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094405" y="1943145"/>
        <a:ext cx="78425" cy="78425"/>
      </dsp:txXfrm>
    </dsp:sp>
    <dsp:sp modelId="{43CD74B5-7921-4E3C-A2CF-F2DE06AC93E3}">
      <dsp:nvSpPr>
        <dsp:cNvPr id="0" name=""/>
        <dsp:cNvSpPr/>
      </dsp:nvSpPr>
      <dsp:spPr>
        <a:xfrm rot="16200000">
          <a:off x="-1637602" y="1839032"/>
          <a:ext cx="5038665" cy="1360599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ЦЕЛЬ: ЭФФЕКТИВНАЯ ОРГАНИЗАЦИЯ УЧЕБНОГО ПРОЦЕССА , С УЧЕТОМ ОБЩИХ И СПЕЦИАЛЬТНЫХ ПРИНЦИПОВ </a:t>
          </a:r>
        </a:p>
      </dsp:txBody>
      <dsp:txXfrm>
        <a:off x="-1637602" y="1839032"/>
        <a:ext cx="5038665" cy="1360599"/>
      </dsp:txXfrm>
    </dsp:sp>
    <dsp:sp modelId="{8ABCD950-E94E-474D-822D-F829ACE2297D}">
      <dsp:nvSpPr>
        <dsp:cNvPr id="0" name=""/>
        <dsp:cNvSpPr/>
      </dsp:nvSpPr>
      <dsp:spPr>
        <a:xfrm>
          <a:off x="2705206" y="966710"/>
          <a:ext cx="5994757" cy="957346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навыки организации совместной работы по усвоению учебного материала</a:t>
          </a:r>
          <a:endParaRPr lang="ru-RU" sz="18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2705206" y="966710"/>
        <a:ext cx="5994757" cy="957346"/>
      </dsp:txXfrm>
    </dsp:sp>
    <dsp:sp modelId="{988972D1-5712-4E20-A955-7EB569C37E1B}">
      <dsp:nvSpPr>
        <dsp:cNvPr id="0" name=""/>
        <dsp:cNvSpPr/>
      </dsp:nvSpPr>
      <dsp:spPr>
        <a:xfrm>
          <a:off x="2718049" y="2150536"/>
          <a:ext cx="5943354" cy="721733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знать и использовать  обучающие стратегии </a:t>
          </a:r>
        </a:p>
      </dsp:txBody>
      <dsp:txXfrm>
        <a:off x="2718049" y="2150536"/>
        <a:ext cx="5943354" cy="721733"/>
      </dsp:txXfrm>
    </dsp:sp>
    <dsp:sp modelId="{02BCAC8F-D1FF-493A-A4F3-F4ECCA9C19A3}">
      <dsp:nvSpPr>
        <dsp:cNvPr id="0" name=""/>
        <dsp:cNvSpPr/>
      </dsp:nvSpPr>
      <dsp:spPr>
        <a:xfrm>
          <a:off x="2705206" y="3124464"/>
          <a:ext cx="6441907" cy="957346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понимать как эффективно и правильно  преподносить учебный материал, четко и структурированно его излагать</a:t>
          </a:r>
          <a:endParaRPr lang="ru-RU" sz="18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2705206" y="3124464"/>
        <a:ext cx="6441907" cy="9573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27EBFE-BF1F-489B-9D2A-7753AFD16D3D}">
      <dsp:nvSpPr>
        <dsp:cNvPr id="0" name=""/>
        <dsp:cNvSpPr/>
      </dsp:nvSpPr>
      <dsp:spPr>
        <a:xfrm>
          <a:off x="1811306" y="2519332"/>
          <a:ext cx="1156019" cy="590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8009" y="0"/>
              </a:lnTo>
              <a:lnTo>
                <a:pt x="578009" y="590412"/>
              </a:lnTo>
              <a:lnTo>
                <a:pt x="1156019" y="5904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56864" y="2782087"/>
        <a:ext cx="64903" cy="64903"/>
      </dsp:txXfrm>
    </dsp:sp>
    <dsp:sp modelId="{44551C5C-753B-43EB-9563-AF293A3EA374}">
      <dsp:nvSpPr>
        <dsp:cNvPr id="0" name=""/>
        <dsp:cNvSpPr/>
      </dsp:nvSpPr>
      <dsp:spPr>
        <a:xfrm>
          <a:off x="1811306" y="1727666"/>
          <a:ext cx="1143176" cy="791665"/>
        </a:xfrm>
        <a:custGeom>
          <a:avLst/>
          <a:gdLst/>
          <a:ahLst/>
          <a:cxnLst/>
          <a:rect l="0" t="0" r="0" b="0"/>
          <a:pathLst>
            <a:path>
              <a:moveTo>
                <a:pt x="0" y="791665"/>
              </a:moveTo>
              <a:lnTo>
                <a:pt x="571588" y="791665"/>
              </a:lnTo>
              <a:lnTo>
                <a:pt x="571588" y="0"/>
              </a:lnTo>
              <a:lnTo>
                <a:pt x="11431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348131" y="2088736"/>
        <a:ext cx="69526" cy="69526"/>
      </dsp:txXfrm>
    </dsp:sp>
    <dsp:sp modelId="{43CD74B5-7921-4E3C-A2CF-F2DE06AC93E3}">
      <dsp:nvSpPr>
        <dsp:cNvPr id="0" name=""/>
        <dsp:cNvSpPr/>
      </dsp:nvSpPr>
      <dsp:spPr>
        <a:xfrm rot="16200000">
          <a:off x="-1388326" y="1839032"/>
          <a:ext cx="5038665" cy="1360599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ЦЕЛЬ:  ПРЕОДОЛЕНИЕ ТРУДНОСТЕЙ В УСВОЕНИИ ПРОГРАММНОГО    МАТЕРИАЛА </a:t>
          </a:r>
        </a:p>
      </dsp:txBody>
      <dsp:txXfrm>
        <a:off x="-1388326" y="1839032"/>
        <a:ext cx="5038665" cy="1360599"/>
      </dsp:txXfrm>
    </dsp:sp>
    <dsp:sp modelId="{D7FFABEC-D3BB-4319-ABB9-024E32193050}">
      <dsp:nvSpPr>
        <dsp:cNvPr id="0" name=""/>
        <dsp:cNvSpPr/>
      </dsp:nvSpPr>
      <dsp:spPr>
        <a:xfrm>
          <a:off x="2954483" y="1248993"/>
          <a:ext cx="5680842" cy="957346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предоставляет альтернативные, вспомогательные, дополнительные средства и технологии обучения</a:t>
          </a:r>
          <a:endParaRPr lang="ru-RU" sz="2000" kern="1200" dirty="0">
            <a:solidFill>
              <a:srgbClr val="002060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2954483" y="1248993"/>
        <a:ext cx="5680842" cy="957346"/>
      </dsp:txXfrm>
    </dsp:sp>
    <dsp:sp modelId="{988972D1-5712-4E20-A955-7EB569C37E1B}">
      <dsp:nvSpPr>
        <dsp:cNvPr id="0" name=""/>
        <dsp:cNvSpPr/>
      </dsp:nvSpPr>
      <dsp:spPr>
        <a:xfrm>
          <a:off x="2967326" y="2432819"/>
          <a:ext cx="5943354" cy="1353850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rgbClr val="002060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помощь учителю в усвоении стратегии, которая позволяет ему  самостоятельно оказывать дифференцированную поддержку всем обучающимся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2967326" y="2432819"/>
        <a:ext cx="5943354" cy="13538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FD451B-C913-4A6F-A861-AF3F3C54E6F7}">
      <dsp:nvSpPr>
        <dsp:cNvPr id="0" name=""/>
        <dsp:cNvSpPr/>
      </dsp:nvSpPr>
      <dsp:spPr>
        <a:xfrm>
          <a:off x="1385517" y="2519332"/>
          <a:ext cx="1143176" cy="1515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1588" y="0"/>
              </a:lnTo>
              <a:lnTo>
                <a:pt x="571588" y="1515141"/>
              </a:lnTo>
              <a:lnTo>
                <a:pt x="1143176" y="15151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09654" y="3229452"/>
        <a:ext cx="94901" cy="94901"/>
      </dsp:txXfrm>
    </dsp:sp>
    <dsp:sp modelId="{22720874-0504-4F54-9B8C-4DA4440D022B}">
      <dsp:nvSpPr>
        <dsp:cNvPr id="0" name=""/>
        <dsp:cNvSpPr/>
      </dsp:nvSpPr>
      <dsp:spPr>
        <a:xfrm>
          <a:off x="1385517" y="2473612"/>
          <a:ext cx="114317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71588" y="45720"/>
              </a:lnTo>
              <a:lnTo>
                <a:pt x="571588" y="112707"/>
              </a:lnTo>
              <a:lnTo>
                <a:pt x="1143176" y="1127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28477" y="2490704"/>
        <a:ext cx="57256" cy="57256"/>
      </dsp:txXfrm>
    </dsp:sp>
    <dsp:sp modelId="{E85EE06A-B38E-4970-AE49-F62C0ED3AF62}">
      <dsp:nvSpPr>
        <dsp:cNvPr id="0" name=""/>
        <dsp:cNvSpPr/>
      </dsp:nvSpPr>
      <dsp:spPr>
        <a:xfrm>
          <a:off x="1385517" y="1076106"/>
          <a:ext cx="1143176" cy="1443226"/>
        </a:xfrm>
        <a:custGeom>
          <a:avLst/>
          <a:gdLst/>
          <a:ahLst/>
          <a:cxnLst/>
          <a:rect l="0" t="0" r="0" b="0"/>
          <a:pathLst>
            <a:path>
              <a:moveTo>
                <a:pt x="0" y="1443226"/>
              </a:moveTo>
              <a:lnTo>
                <a:pt x="571588" y="1443226"/>
              </a:lnTo>
              <a:lnTo>
                <a:pt x="571588" y="0"/>
              </a:lnTo>
              <a:lnTo>
                <a:pt x="11431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1911077" y="1751691"/>
        <a:ext cx="92056" cy="92056"/>
      </dsp:txXfrm>
    </dsp:sp>
    <dsp:sp modelId="{43CD74B5-7921-4E3C-A2CF-F2DE06AC93E3}">
      <dsp:nvSpPr>
        <dsp:cNvPr id="0" name=""/>
        <dsp:cNvSpPr/>
      </dsp:nvSpPr>
      <dsp:spPr>
        <a:xfrm rot="16200000">
          <a:off x="-1635326" y="2017821"/>
          <a:ext cx="5038665" cy="1003021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Методы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и уровни дифференциации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учебного материала </a:t>
          </a:r>
          <a:endParaRPr lang="ru-RU" sz="1800" kern="120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-1635326" y="2017821"/>
        <a:ext cx="5038665" cy="1003021"/>
      </dsp:txXfrm>
    </dsp:sp>
    <dsp:sp modelId="{60F2A270-BAFB-4EE9-BA88-9F6893371628}">
      <dsp:nvSpPr>
        <dsp:cNvPr id="0" name=""/>
        <dsp:cNvSpPr/>
      </dsp:nvSpPr>
      <dsp:spPr>
        <a:xfrm>
          <a:off x="2528694" y="392752"/>
          <a:ext cx="6275074" cy="1366707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Адаптация учебного заданий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- это модификация, не предполагающая существенного изменения содержания и степени  сложности предмета.</a:t>
          </a:r>
        </a:p>
      </dsp:txBody>
      <dsp:txXfrm>
        <a:off x="2528694" y="392752"/>
        <a:ext cx="6275074" cy="1366707"/>
      </dsp:txXfrm>
    </dsp:sp>
    <dsp:sp modelId="{B2C434FE-4802-4684-90D8-FAFA7161BF18}">
      <dsp:nvSpPr>
        <dsp:cNvPr id="0" name=""/>
        <dsp:cNvSpPr/>
      </dsp:nvSpPr>
      <dsp:spPr>
        <a:xfrm>
          <a:off x="2528694" y="1998796"/>
          <a:ext cx="6416535" cy="1175047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Упрощение </a:t>
          </a: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учебного материала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- это модификация, которая предполагает изменение содержания в соответствии со степенью концептуальной сложности предмета</a:t>
          </a:r>
        </a:p>
      </dsp:txBody>
      <dsp:txXfrm>
        <a:off x="2528694" y="1998796"/>
        <a:ext cx="6416535" cy="1175047"/>
      </dsp:txXfrm>
    </dsp:sp>
    <dsp:sp modelId="{8CA535AD-5D2B-4204-A476-9652A10DB9E6}">
      <dsp:nvSpPr>
        <dsp:cNvPr id="0" name=""/>
        <dsp:cNvSpPr/>
      </dsp:nvSpPr>
      <dsp:spPr>
        <a:xfrm>
          <a:off x="2528694" y="3413180"/>
          <a:ext cx="6437354" cy="1242587"/>
        </a:xfrm>
        <a:prstGeom prst="rect">
          <a:avLst/>
        </a:prstGeom>
        <a:solidFill>
          <a:srgbClr val="BDDDB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Индивидуальные (параллельные) </a:t>
          </a:r>
          <a:r>
            <a:rPr lang="ru-RU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учебные программы - это модификация, в которой </a:t>
          </a:r>
          <a:r>
            <a:rPr lang="kk-KZ" sz="18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изменяется все содержание учебных предметов под запросы конкретного ученика</a:t>
          </a:r>
          <a:r>
            <a:rPr lang="kk-KZ" sz="1500" kern="1200" dirty="0"/>
            <a:t>.  </a:t>
          </a:r>
          <a:endParaRPr lang="ru-RU" sz="1500" kern="1200" dirty="0"/>
        </a:p>
      </dsp:txBody>
      <dsp:txXfrm>
        <a:off x="2528694" y="3413180"/>
        <a:ext cx="6437354" cy="12425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92AC37-E252-4AE0-8207-68DFC2789DA5}">
      <dsp:nvSpPr>
        <dsp:cNvPr id="0" name=""/>
        <dsp:cNvSpPr/>
      </dsp:nvSpPr>
      <dsp:spPr>
        <a:xfrm>
          <a:off x="2429052" y="660351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670683" y="703366"/>
        <a:ext cx="27045" cy="5409"/>
      </dsp:txXfrm>
    </dsp:sp>
    <dsp:sp modelId="{D90D2DCE-3EF8-43DC-84A9-96E2438A6C25}">
      <dsp:nvSpPr>
        <dsp:cNvPr id="0" name=""/>
        <dsp:cNvSpPr/>
      </dsp:nvSpPr>
      <dsp:spPr>
        <a:xfrm>
          <a:off x="79088" y="541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Уменьшается количество заданий на отрезок времени</a:t>
          </a:r>
          <a:br>
            <a:rPr lang="ru-RU" sz="1000" b="1" i="0" kern="1200" dirty="0"/>
          </a:br>
          <a:endParaRPr lang="ru-RU" sz="1000" b="1" i="0" kern="1200" dirty="0"/>
        </a:p>
      </dsp:txBody>
      <dsp:txXfrm>
        <a:off x="79088" y="541"/>
        <a:ext cx="2351764" cy="1411058"/>
      </dsp:txXfrm>
    </dsp:sp>
    <dsp:sp modelId="{3B03F129-8AB6-4D9C-8666-E0ABCC7CE7C1}">
      <dsp:nvSpPr>
        <dsp:cNvPr id="0" name=""/>
        <dsp:cNvSpPr/>
      </dsp:nvSpPr>
      <dsp:spPr>
        <a:xfrm>
          <a:off x="5321723" y="660351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563353" y="703366"/>
        <a:ext cx="27045" cy="5409"/>
      </dsp:txXfrm>
    </dsp:sp>
    <dsp:sp modelId="{5FD09CFA-2E78-4B7B-AB8A-4D19B16C8376}">
      <dsp:nvSpPr>
        <dsp:cNvPr id="0" name=""/>
        <dsp:cNvSpPr/>
      </dsp:nvSpPr>
      <dsp:spPr>
        <a:xfrm>
          <a:off x="2971758" y="541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Упрощаются учебные задания. 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2971758" y="541"/>
        <a:ext cx="2351764" cy="1411058"/>
      </dsp:txXfrm>
    </dsp:sp>
    <dsp:sp modelId="{B0FAFEA9-08C3-4BF4-BE6D-78AE671ECF08}">
      <dsp:nvSpPr>
        <dsp:cNvPr id="0" name=""/>
        <dsp:cNvSpPr/>
      </dsp:nvSpPr>
      <dsp:spPr>
        <a:xfrm>
          <a:off x="8214393" y="660351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8456023" y="703366"/>
        <a:ext cx="27045" cy="5409"/>
      </dsp:txXfrm>
    </dsp:sp>
    <dsp:sp modelId="{08D92868-BAD5-46B5-8DE0-8C089752F90A}">
      <dsp:nvSpPr>
        <dsp:cNvPr id="0" name=""/>
        <dsp:cNvSpPr/>
      </dsp:nvSpPr>
      <dsp:spPr>
        <a:xfrm>
          <a:off x="5864428" y="541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 Сокращается текст для чтения, для письма.</a:t>
          </a:r>
          <a:br>
            <a:rPr lang="ru-RU" sz="1000" b="1" i="0" kern="1200"/>
          </a:br>
          <a:r>
            <a:rPr lang="ru-RU" sz="1000" b="1" i="0" kern="1200"/>
            <a:t> </a:t>
          </a:r>
          <a:endParaRPr lang="ru-RU" sz="1000" b="1" i="0" kern="1200" dirty="0"/>
        </a:p>
      </dsp:txBody>
      <dsp:txXfrm>
        <a:off x="5864428" y="541"/>
        <a:ext cx="2351764" cy="1411058"/>
      </dsp:txXfrm>
    </dsp:sp>
    <dsp:sp modelId="{3F27261D-7C9E-42E9-B08F-38DAB7EF7827}">
      <dsp:nvSpPr>
        <dsp:cNvPr id="0" name=""/>
        <dsp:cNvSpPr/>
      </dsp:nvSpPr>
      <dsp:spPr>
        <a:xfrm>
          <a:off x="1254970" y="1409800"/>
          <a:ext cx="8678010" cy="510305"/>
        </a:xfrm>
        <a:custGeom>
          <a:avLst/>
          <a:gdLst/>
          <a:ahLst/>
          <a:cxnLst/>
          <a:rect l="0" t="0" r="0" b="0"/>
          <a:pathLst>
            <a:path>
              <a:moveTo>
                <a:pt x="8678010" y="0"/>
              </a:moveTo>
              <a:lnTo>
                <a:pt x="8678010" y="272252"/>
              </a:lnTo>
              <a:lnTo>
                <a:pt x="0" y="272252"/>
              </a:lnTo>
              <a:lnTo>
                <a:pt x="0" y="510305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376604" y="1662248"/>
        <a:ext cx="434742" cy="5409"/>
      </dsp:txXfrm>
    </dsp:sp>
    <dsp:sp modelId="{C5D14D26-7623-4224-B2A0-420574A25587}">
      <dsp:nvSpPr>
        <dsp:cNvPr id="0" name=""/>
        <dsp:cNvSpPr/>
      </dsp:nvSpPr>
      <dsp:spPr>
        <a:xfrm>
          <a:off x="8757099" y="541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Предлагаются индивидуальные задания, отличные от заданий, которые выполняют другие ученики.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8757099" y="541"/>
        <a:ext cx="2351764" cy="1411058"/>
      </dsp:txXfrm>
    </dsp:sp>
    <dsp:sp modelId="{1AB6A5DA-C677-4BDB-AE2E-2D5F6A4EE67A}">
      <dsp:nvSpPr>
        <dsp:cNvPr id="0" name=""/>
        <dsp:cNvSpPr/>
      </dsp:nvSpPr>
      <dsp:spPr>
        <a:xfrm>
          <a:off x="2429052" y="2612315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670683" y="2655330"/>
        <a:ext cx="27045" cy="5409"/>
      </dsp:txXfrm>
    </dsp:sp>
    <dsp:sp modelId="{5CABC36B-FCA6-49B1-B6CC-105E5FBE8906}">
      <dsp:nvSpPr>
        <dsp:cNvPr id="0" name=""/>
        <dsp:cNvSpPr/>
      </dsp:nvSpPr>
      <dsp:spPr>
        <a:xfrm>
          <a:off x="79088" y="1952506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Предоставляются короткие и поэтапные инструкции для выполнения заданий.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79088" y="1952506"/>
        <a:ext cx="2351764" cy="1411058"/>
      </dsp:txXfrm>
    </dsp:sp>
    <dsp:sp modelId="{83C66DD9-B732-44C9-92D3-E48F9B5B04DF}">
      <dsp:nvSpPr>
        <dsp:cNvPr id="0" name=""/>
        <dsp:cNvSpPr/>
      </dsp:nvSpPr>
      <dsp:spPr>
        <a:xfrm>
          <a:off x="5321723" y="2612315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563353" y="2655330"/>
        <a:ext cx="27045" cy="5409"/>
      </dsp:txXfrm>
    </dsp:sp>
    <dsp:sp modelId="{C5415B35-3C6A-465D-B433-1C2344FE89C5}">
      <dsp:nvSpPr>
        <dsp:cNvPr id="0" name=""/>
        <dsp:cNvSpPr/>
      </dsp:nvSpPr>
      <dsp:spPr>
        <a:xfrm>
          <a:off x="2971758" y="1952506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Больше времени (упражнений) предоставляется для повторения, закрепления изученного.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2971758" y="1952506"/>
        <a:ext cx="2351764" cy="1411058"/>
      </dsp:txXfrm>
    </dsp:sp>
    <dsp:sp modelId="{22806404-7779-45C4-8E0B-9E6607B8CDC2}">
      <dsp:nvSpPr>
        <dsp:cNvPr id="0" name=""/>
        <dsp:cNvSpPr/>
      </dsp:nvSpPr>
      <dsp:spPr>
        <a:xfrm>
          <a:off x="8214393" y="2612315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8456023" y="2655330"/>
        <a:ext cx="27045" cy="5409"/>
      </dsp:txXfrm>
    </dsp:sp>
    <dsp:sp modelId="{21D6F2A2-79C7-4FC8-8249-79E98E5DCC57}">
      <dsp:nvSpPr>
        <dsp:cNvPr id="0" name=""/>
        <dsp:cNvSpPr/>
      </dsp:nvSpPr>
      <dsp:spPr>
        <a:xfrm>
          <a:off x="5864428" y="1952506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Устные объяснения иллюстрируются жестами, рисунками, картинками, предметами. 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5864428" y="1952506"/>
        <a:ext cx="2351764" cy="1411058"/>
      </dsp:txXfrm>
    </dsp:sp>
    <dsp:sp modelId="{B25C25E9-B924-48FA-8058-80D2F54AD34E}">
      <dsp:nvSpPr>
        <dsp:cNvPr id="0" name=""/>
        <dsp:cNvSpPr/>
      </dsp:nvSpPr>
      <dsp:spPr>
        <a:xfrm>
          <a:off x="1254970" y="3361764"/>
          <a:ext cx="8678010" cy="510305"/>
        </a:xfrm>
        <a:custGeom>
          <a:avLst/>
          <a:gdLst/>
          <a:ahLst/>
          <a:cxnLst/>
          <a:rect l="0" t="0" r="0" b="0"/>
          <a:pathLst>
            <a:path>
              <a:moveTo>
                <a:pt x="8678010" y="0"/>
              </a:moveTo>
              <a:lnTo>
                <a:pt x="8678010" y="272252"/>
              </a:lnTo>
              <a:lnTo>
                <a:pt x="0" y="272252"/>
              </a:lnTo>
              <a:lnTo>
                <a:pt x="0" y="510305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376604" y="3614213"/>
        <a:ext cx="434742" cy="5409"/>
      </dsp:txXfrm>
    </dsp:sp>
    <dsp:sp modelId="{830BE3FF-1F1B-4C36-B6C3-F2FFA86D84FA}">
      <dsp:nvSpPr>
        <dsp:cNvPr id="0" name=""/>
        <dsp:cNvSpPr/>
      </dsp:nvSpPr>
      <dsp:spPr>
        <a:xfrm>
          <a:off x="8757099" y="1952506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Чаще  меняются виды деятельности ученика на уроке.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8757099" y="1952506"/>
        <a:ext cx="2351764" cy="1411058"/>
      </dsp:txXfrm>
    </dsp:sp>
    <dsp:sp modelId="{A091C035-F6EB-43AF-A430-283AFDA771EE}">
      <dsp:nvSpPr>
        <dsp:cNvPr id="0" name=""/>
        <dsp:cNvSpPr/>
      </dsp:nvSpPr>
      <dsp:spPr>
        <a:xfrm>
          <a:off x="2429052" y="4564279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2670683" y="4607295"/>
        <a:ext cx="27045" cy="5409"/>
      </dsp:txXfrm>
    </dsp:sp>
    <dsp:sp modelId="{77F0F7F4-145D-4E9A-9052-8F7594EA67C5}">
      <dsp:nvSpPr>
        <dsp:cNvPr id="0" name=""/>
        <dsp:cNvSpPr/>
      </dsp:nvSpPr>
      <dsp:spPr>
        <a:xfrm>
          <a:off x="79088" y="3904470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Уменьшается количество информации, которую надо выучить.</a:t>
          </a:r>
          <a:br>
            <a:rPr lang="ru-RU" sz="1000" b="1" i="0" kern="1200" dirty="0"/>
          </a:br>
          <a:endParaRPr lang="ru-RU" sz="1000" b="1" i="0" kern="1200" dirty="0"/>
        </a:p>
      </dsp:txBody>
      <dsp:txXfrm>
        <a:off x="79088" y="3904470"/>
        <a:ext cx="2351764" cy="1411058"/>
      </dsp:txXfrm>
    </dsp:sp>
    <dsp:sp modelId="{59F07A24-90E8-4C69-A7BD-8074CB597B14}">
      <dsp:nvSpPr>
        <dsp:cNvPr id="0" name=""/>
        <dsp:cNvSpPr/>
      </dsp:nvSpPr>
      <dsp:spPr>
        <a:xfrm>
          <a:off x="5321723" y="4564279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5563353" y="4607295"/>
        <a:ext cx="27045" cy="5409"/>
      </dsp:txXfrm>
    </dsp:sp>
    <dsp:sp modelId="{03D17E70-6CBB-4019-9E54-1C3183FA47E8}">
      <dsp:nvSpPr>
        <dsp:cNvPr id="0" name=""/>
        <dsp:cNvSpPr/>
      </dsp:nvSpPr>
      <dsp:spPr>
        <a:xfrm>
          <a:off x="2971758" y="3904470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/>
            <a:t>Ученику разрешатся проговаривать вслух в процессе письма. </a:t>
          </a:r>
          <a:br>
            <a:rPr lang="ru-RU" sz="1000" b="1" i="0" kern="1200"/>
          </a:br>
          <a:endParaRPr lang="ru-RU" sz="1000" b="1" i="0" kern="1200" dirty="0"/>
        </a:p>
      </dsp:txBody>
      <dsp:txXfrm>
        <a:off x="2971758" y="3904470"/>
        <a:ext cx="2351764" cy="1411058"/>
      </dsp:txXfrm>
    </dsp:sp>
    <dsp:sp modelId="{99493309-E05C-423D-A105-214375448564}">
      <dsp:nvSpPr>
        <dsp:cNvPr id="0" name=""/>
        <dsp:cNvSpPr/>
      </dsp:nvSpPr>
      <dsp:spPr>
        <a:xfrm>
          <a:off x="8214393" y="4564279"/>
          <a:ext cx="510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0305" y="45720"/>
              </a:lnTo>
            </a:path>
          </a:pathLst>
        </a:custGeom>
        <a:noFill/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/>
        </a:p>
      </dsp:txBody>
      <dsp:txXfrm>
        <a:off x="8456023" y="4607295"/>
        <a:ext cx="27045" cy="5409"/>
      </dsp:txXfrm>
    </dsp:sp>
    <dsp:sp modelId="{F672C7E0-6C48-4FBB-8F1D-3E4CB36858BD}">
      <dsp:nvSpPr>
        <dsp:cNvPr id="0" name=""/>
        <dsp:cNvSpPr/>
      </dsp:nvSpPr>
      <dsp:spPr>
        <a:xfrm>
          <a:off x="5864428" y="3904470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 Ученику предлагается предметно-практическая деятельность, раскрывающая суть нового понятия, изучаемого на уроке </a:t>
          </a:r>
          <a:br>
            <a:rPr lang="ru-RU" sz="1000" b="1" i="0" kern="1200" dirty="0"/>
          </a:br>
          <a:endParaRPr lang="ru-RU" sz="1000" b="1" i="0" kern="1200" dirty="0"/>
        </a:p>
      </dsp:txBody>
      <dsp:txXfrm>
        <a:off x="5864428" y="3904470"/>
        <a:ext cx="2351764" cy="1411058"/>
      </dsp:txXfrm>
    </dsp:sp>
    <dsp:sp modelId="{21C2C0EF-4459-42C2-9CB1-B1B966E79E8A}">
      <dsp:nvSpPr>
        <dsp:cNvPr id="0" name=""/>
        <dsp:cNvSpPr/>
      </dsp:nvSpPr>
      <dsp:spPr>
        <a:xfrm>
          <a:off x="8757099" y="3904470"/>
          <a:ext cx="2351764" cy="14110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i="0" kern="1200" dirty="0"/>
            <a:t>Ученику предлагается использовать алгоритмические предписания, образцы выполнения работы, таблицы, справочные материалы</a:t>
          </a:r>
          <a:br>
            <a:rPr lang="ru-RU" sz="1000" b="1" i="0" kern="1200" dirty="0"/>
          </a:br>
          <a:endParaRPr lang="ru-RU" sz="1000" b="1" i="0" kern="1200" dirty="0"/>
        </a:p>
      </dsp:txBody>
      <dsp:txXfrm>
        <a:off x="8757099" y="3904470"/>
        <a:ext cx="2351764" cy="1411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10B9A-D1F7-47C4-8F25-B0ED88D7621E}">
      <dsp:nvSpPr>
        <dsp:cNvPr id="0" name=""/>
        <dsp:cNvSpPr/>
      </dsp:nvSpPr>
      <dsp:spPr>
        <a:xfrm rot="5400000">
          <a:off x="381877" y="2606744"/>
          <a:ext cx="799290" cy="1330001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BC3F9D-6B4B-4EB1-B5E7-92516A80C3C3}">
      <dsp:nvSpPr>
        <dsp:cNvPr id="0" name=""/>
        <dsp:cNvSpPr/>
      </dsp:nvSpPr>
      <dsp:spPr>
        <a:xfrm>
          <a:off x="274209" y="3016922"/>
          <a:ext cx="1200732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Введение будущего специального педагога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изучение стратегии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– понимание и осознание актуальности, целей, ожидаемых результатов.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274209" y="3016922"/>
        <a:ext cx="1200732" cy="1052512"/>
      </dsp:txXfrm>
    </dsp:sp>
    <dsp:sp modelId="{A2E01DAD-CCC5-459B-93D9-1FA732420C81}">
      <dsp:nvSpPr>
        <dsp:cNvPr id="0" name=""/>
        <dsp:cNvSpPr/>
      </dsp:nvSpPr>
      <dsp:spPr>
        <a:xfrm>
          <a:off x="1119605" y="2586101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733A5A-1009-45D1-B13A-11A8CA65CB75}">
      <dsp:nvSpPr>
        <dsp:cNvPr id="0" name=""/>
        <dsp:cNvSpPr/>
      </dsp:nvSpPr>
      <dsp:spPr>
        <a:xfrm rot="5400000">
          <a:off x="1803869" y="1629756"/>
          <a:ext cx="799290" cy="1646262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8C173-B75E-4313-B15A-B9B3B1986FB6}">
      <dsp:nvSpPr>
        <dsp:cNvPr id="0" name=""/>
        <dsp:cNvSpPr/>
      </dsp:nvSpPr>
      <dsp:spPr>
        <a:xfrm>
          <a:off x="1681324" y="2194912"/>
          <a:ext cx="1488091" cy="1459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Описание шагов, составляющих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целостную картину учебного процесса: учебный пространство; учебная среда; учебные планы и  программы обучения, в том числе адаптированные, индивидуальные (парралельные); учебное расписание и учебный урок; взаимодействие в учебном и внеучебном процессах и др.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1681324" y="2194912"/>
        <a:ext cx="1488091" cy="1459361"/>
      </dsp:txXfrm>
    </dsp:sp>
    <dsp:sp modelId="{CC2883A6-D114-43E4-98CC-B85A4BCA0AEE}">
      <dsp:nvSpPr>
        <dsp:cNvPr id="0" name=""/>
        <dsp:cNvSpPr/>
      </dsp:nvSpPr>
      <dsp:spPr>
        <a:xfrm>
          <a:off x="2695152" y="1811176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BE117-103E-4BFC-B6B0-3C689B2023B8}">
      <dsp:nvSpPr>
        <dsp:cNvPr id="0" name=""/>
        <dsp:cNvSpPr/>
      </dsp:nvSpPr>
      <dsp:spPr>
        <a:xfrm rot="5400000">
          <a:off x="3231592" y="1122059"/>
          <a:ext cx="799290" cy="1330001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EA21E-2608-4CB5-9272-14EDB0C9D03E}">
      <dsp:nvSpPr>
        <dsp:cNvPr id="0" name=""/>
        <dsp:cNvSpPr/>
      </dsp:nvSpPr>
      <dsp:spPr>
        <a:xfrm>
          <a:off x="3126814" y="1583841"/>
          <a:ext cx="1200732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Моделирование процесса обучения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инклюзивной среде: проектирование долгосрочного и краткосрочного учебных планов, планирование индивидуальных и групповых занятий (инвариантного и коррекционного компонентов</a:t>
          </a:r>
          <a:r>
            <a:rPr lang="kk-KZ" sz="500" kern="1200" dirty="0"/>
            <a:t>).</a:t>
          </a:r>
          <a:endParaRPr lang="ru-RU" sz="500" kern="1200" dirty="0"/>
        </a:p>
      </dsp:txBody>
      <dsp:txXfrm>
        <a:off x="3126814" y="1583841"/>
        <a:ext cx="1200732" cy="1052512"/>
      </dsp:txXfrm>
    </dsp:sp>
    <dsp:sp modelId="{7C635674-9989-403B-92C7-713F7C38691B}">
      <dsp:nvSpPr>
        <dsp:cNvPr id="0" name=""/>
        <dsp:cNvSpPr/>
      </dsp:nvSpPr>
      <dsp:spPr>
        <a:xfrm>
          <a:off x="4072347" y="1151779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973E2-E05F-4ABC-BF67-BC4CEEFE4875}">
      <dsp:nvSpPr>
        <dsp:cNvPr id="0" name=""/>
        <dsp:cNvSpPr/>
      </dsp:nvSpPr>
      <dsp:spPr>
        <a:xfrm rot="5400000">
          <a:off x="4658645" y="801066"/>
          <a:ext cx="799290" cy="1500720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7C98D9-15BD-4D19-8015-1BDF9E9FD141}">
      <dsp:nvSpPr>
        <dsp:cNvPr id="0" name=""/>
        <dsp:cNvSpPr/>
      </dsp:nvSpPr>
      <dsp:spPr>
        <a:xfrm>
          <a:off x="4522552" y="1374645"/>
          <a:ext cx="1200732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Контрольные срезы знаний – устное и/или письменное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тестирование стратегии, которое продолжается до тех пор, пока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у будущего специалиста не сформируется четкий алгоритм организации образовательного маршрута ученика с особыми потребностями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</a:p>
      </dsp:txBody>
      <dsp:txXfrm>
        <a:off x="4522552" y="1374645"/>
        <a:ext cx="1200732" cy="1052512"/>
      </dsp:txXfrm>
    </dsp:sp>
    <dsp:sp modelId="{3ECD248F-1D91-4583-9929-310A092C6F08}">
      <dsp:nvSpPr>
        <dsp:cNvPr id="0" name=""/>
        <dsp:cNvSpPr/>
      </dsp:nvSpPr>
      <dsp:spPr>
        <a:xfrm>
          <a:off x="5582094" y="925225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9D0BB-59DA-436F-BE18-FC6F659A26C9}">
      <dsp:nvSpPr>
        <dsp:cNvPr id="0" name=""/>
        <dsp:cNvSpPr/>
      </dsp:nvSpPr>
      <dsp:spPr>
        <a:xfrm rot="5400000">
          <a:off x="6357895" y="113639"/>
          <a:ext cx="811671" cy="2076278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D0585-BEB1-47F7-ADA4-772EE45BAA15}">
      <dsp:nvSpPr>
        <dsp:cNvPr id="0" name=""/>
        <dsp:cNvSpPr/>
      </dsp:nvSpPr>
      <dsp:spPr>
        <a:xfrm>
          <a:off x="5835703" y="946516"/>
          <a:ext cx="1850977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Практическая разработка стратегии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включения ученика с особыми потребностями в образовательный процесс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Будущие специальные педагоги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разрабатывает стратегию, с комментариями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о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четкой последовательности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того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, как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 кем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выполняется работа. Это позволит студентам самостоятельно оценивать свою работу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в будущем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.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Желательно организовать парную и/или командную работу с защитой проекта с само- и взаимооцениванием. </a:t>
          </a:r>
          <a:endParaRPr lang="ru-RU" sz="1200" kern="1200" baseline="0" dirty="0">
            <a:solidFill>
              <a:srgbClr val="005A51"/>
            </a:solidFill>
            <a:latin typeface="Arial Narrow" panose="020B0604020202020204" pitchFamily="34" charset="0"/>
            <a:ea typeface="+mn-ea"/>
            <a:cs typeface="Arial Narrow" panose="020B0604020202020204" pitchFamily="34" charset="0"/>
          </a:endParaRPr>
        </a:p>
      </dsp:txBody>
      <dsp:txXfrm>
        <a:off x="5835703" y="946516"/>
        <a:ext cx="1850977" cy="1052512"/>
      </dsp:txXfrm>
    </dsp:sp>
    <dsp:sp modelId="{4ED87C84-98CE-4CFF-ACDD-AF5A83EC7AF7}">
      <dsp:nvSpPr>
        <dsp:cNvPr id="0" name=""/>
        <dsp:cNvSpPr/>
      </dsp:nvSpPr>
      <dsp:spPr>
        <a:xfrm>
          <a:off x="7552774" y="489853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9E8C0E-5D7E-4876-9C03-DEACF38D5E53}">
      <dsp:nvSpPr>
        <dsp:cNvPr id="0" name=""/>
        <dsp:cNvSpPr/>
      </dsp:nvSpPr>
      <dsp:spPr>
        <a:xfrm rot="5400000">
          <a:off x="8039434" y="-97173"/>
          <a:ext cx="799290" cy="1479985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BB6F20-C32C-48C4-97C6-5F0F2C305D22}">
      <dsp:nvSpPr>
        <dsp:cNvPr id="0" name=""/>
        <dsp:cNvSpPr/>
      </dsp:nvSpPr>
      <dsp:spPr>
        <a:xfrm>
          <a:off x="7852559" y="428229"/>
          <a:ext cx="1616762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Итоговое обобщение.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На этом этапе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основную роль берет на себя преподаватель и 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основное внимание уделяется тому, где, когда, почему и как </a:t>
          </a:r>
          <a:r>
            <a:rPr lang="kk-KZ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будущий специальный педагог</a:t>
          </a:r>
          <a:r>
            <a:rPr lang="ru-RU" sz="1200" kern="1200" baseline="0" dirty="0">
              <a:solidFill>
                <a:srgbClr val="005A51"/>
              </a:solidFill>
              <a:latin typeface="Arial Narrow" panose="020B0604020202020204" pitchFamily="34" charset="0"/>
              <a:ea typeface="+mn-ea"/>
              <a:cs typeface="Arial Narrow" panose="020B0604020202020204" pitchFamily="34" charset="0"/>
            </a:rPr>
            <a:t> может применить стратегию.</a:t>
          </a:r>
        </a:p>
      </dsp:txBody>
      <dsp:txXfrm>
        <a:off x="7852559" y="428229"/>
        <a:ext cx="1616762" cy="1052512"/>
      </dsp:txXfrm>
    </dsp:sp>
    <dsp:sp modelId="{7762B2FB-B4A0-47D6-84C5-7B2BACBF8707}">
      <dsp:nvSpPr>
        <dsp:cNvPr id="0" name=""/>
        <dsp:cNvSpPr/>
      </dsp:nvSpPr>
      <dsp:spPr>
        <a:xfrm>
          <a:off x="1156412" y="2574250"/>
          <a:ext cx="226553" cy="226553"/>
        </a:xfrm>
        <a:prstGeom prst="triangle">
          <a:avLst>
            <a:gd name="adj" fmla="val 10000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98453-197A-4F28-B104-85DC8D097C69}">
      <dsp:nvSpPr>
        <dsp:cNvPr id="0" name=""/>
        <dsp:cNvSpPr/>
      </dsp:nvSpPr>
      <dsp:spPr>
        <a:xfrm rot="5400000">
          <a:off x="432780" y="2590017"/>
          <a:ext cx="799290" cy="1330001"/>
        </a:xfrm>
        <a:prstGeom prst="corner">
          <a:avLst>
            <a:gd name="adj1" fmla="val 16120"/>
            <a:gd name="adj2" fmla="val 16110"/>
          </a:avLst>
        </a:prstGeom>
        <a:solidFill>
          <a:srgbClr val="BDDDBD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40BCE-421D-473C-B71F-9A8F0AC92738}">
      <dsp:nvSpPr>
        <dsp:cNvPr id="0" name=""/>
        <dsp:cNvSpPr/>
      </dsp:nvSpPr>
      <dsp:spPr>
        <a:xfrm>
          <a:off x="8952134" y="1056171"/>
          <a:ext cx="1200732" cy="1052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800" kern="1200"/>
        </a:p>
      </dsp:txBody>
      <dsp:txXfrm>
        <a:off x="8952134" y="1056171"/>
        <a:ext cx="1200732" cy="1052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E6F4B-010B-CA47-91EE-68354EF41E3E}" type="datetimeFigureOut">
              <a:rPr lang="ru-KZ" smtClean="0"/>
              <a:t>02/20/2025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0D44B-0CF6-4A43-9DA5-6C40C9B50D3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9779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119A6-4C26-47F6-B838-A4BAD6E39D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7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43E0C91-0145-477E-9506-6456F9681D7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75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903B4-DB32-4426-BFC0-2B9F961F856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8065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5D4C-462A-4439-8318-6ECA947771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6B0B4C-8BB5-419E-9A3C-A166A2B7E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FF8E0-31AC-4D66-B9C5-4C77EA92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73B9F3-7664-41B2-8AC2-9C1DC610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8A773-563B-448D-9137-D394DACC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7507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37353-77EC-42C6-9E72-B428501F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4E3381-FCAD-4ECB-8863-CAEA0948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324076-82B8-431A-ADA2-72A5BEF3C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822EB5-5CB4-4E65-895B-DC53282E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BBF52-674B-4565-8DCE-3CA9D26C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5515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160F6F3-96DE-45F7-A1FD-90065AF101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6B77AB-E377-40BC-A647-26BAE869E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D5FA1-F122-4592-AEF2-C615A7E9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2CA9BE-2308-4D7D-93BC-D789DE9E2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32BF4D-C543-49F1-B3B0-E16FEAC31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7466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27D84D-4D28-4B39-B234-290943DEB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18BFE5-BA57-4C87-B26B-6A086E6AD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DDC2C8-588E-453D-B266-74E2BCC9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82247-30AE-496A-AB37-245A6C6C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94A72F-458E-4596-86CF-76559046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6292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45682-284C-45EE-9CAA-E3060701B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4F257-7C7A-46B7-B16D-5880B5836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A36BF7-C145-4901-979F-08CF4809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62B25B-52F9-4476-96CB-B2B113B4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EBE31-979A-4A32-875E-C42AF6A7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607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10B0-C9EF-4F59-9F07-930612868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E5684-0C91-4EC0-9C6D-271BE30A3A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753BE7-BBF3-4219-A253-D560DEFB8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98DA61-8062-452B-98D0-2726AA49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AA91E7-4680-422E-8C55-E45EE6FCD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73B68B-F98B-42C2-8549-799FD004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6610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AD325-EBCB-458D-8527-056709B2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DC570-0CDB-4F2D-B388-5EAE68A6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E5D38E-774F-437D-9188-B74D4DBCD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7E0CC0A-1E1D-4A61-AAF4-9CFA5FBB5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C41817-7B40-411E-96C5-392BE49013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45C735-B7C0-4F47-9A4D-2054A008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2D18BC-B0C5-4074-A3F6-171A9349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21AC0E-C317-477D-8876-604E9C26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25004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F493F-7692-4D6D-BB06-B0E2A691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5F99D3-768A-4E09-A294-5504CB03A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DB1D42-5A67-44DE-AF15-4DF4DC1F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97AAE-7204-4831-8001-4916FEB6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73530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4B8CB7-470F-437F-8ADF-BC2BC8F54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E179BFE-8266-4136-8FD1-D80ACEE2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518AC0-217C-4DD7-A64C-E7DDDA2B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24928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19CC0-2F11-405C-A3D3-F121A43CA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EEF825-BAD9-44FC-8B19-941957FDC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CF9699-A098-4589-90D4-7E5AD5125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7EE70-D8DF-4CC8-9116-22B8F3EE7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67FFCD-5147-4105-9257-7D3180E12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A7285D-5ECB-41CD-9063-C1B9D0E7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7109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C285B9-BBC3-4BDC-B82F-02EDB498D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D35241-C44F-453C-ACC5-D64BB9ACF7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32F4735-15E6-43C4-899A-FC6737DAB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6E1298-F6E9-4D6E-B235-243A6722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6BE917-F8AE-4D61-A077-0CFF37DD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FF41A-2316-429C-9AB9-2E227C563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30651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63D160-7689-4978-9785-54A2C1DE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00F171-36B9-4D76-ADD2-5181A333B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B3DED1-AB63-4391-A3EB-703C4B130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B4655-7013-424D-818F-34220957554A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2D3783-59B3-430A-909F-39F54AA09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24A679-A02D-4E02-8255-8D36B4E3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1E97-FF7F-4E0C-82AD-8290BF02B0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5011" y="5157192"/>
            <a:ext cx="7615897" cy="765626"/>
          </a:xfrm>
        </p:spPr>
        <p:txBody>
          <a:bodyPr>
            <a:noAutofit/>
          </a:bodyPr>
          <a:lstStyle/>
          <a:p>
            <a:pPr algn="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ИПиП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КазНПУ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имени Абая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Алматы, </a:t>
            </a:r>
            <a:r>
              <a:rPr lang="en-US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7E254D-7A7E-4BBB-B815-6E4BCED9DC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59" y="638999"/>
            <a:ext cx="1617471" cy="87834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C98091C-D69D-F6C1-B03C-67C31C0AE24F}"/>
              </a:ext>
            </a:extLst>
          </p:cNvPr>
          <p:cNvSpPr/>
          <p:nvPr/>
        </p:nvSpPr>
        <p:spPr>
          <a:xfrm>
            <a:off x="2464663" y="3028890"/>
            <a:ext cx="860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СТРАТЕГИИ ИНКЛЮЗИВНО-ОРИЕНТИРОВАННОЙ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ПОДГОТОВКИ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5039152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вая фигурная скобка 3"/>
          <p:cNvSpPr/>
          <p:nvPr/>
        </p:nvSpPr>
        <p:spPr>
          <a:xfrm>
            <a:off x="3357696" y="2207880"/>
            <a:ext cx="513479" cy="3544449"/>
          </a:xfrm>
          <a:prstGeom prst="lef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29371" y="1609611"/>
            <a:ext cx="1595908" cy="1053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/>
          </a:p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IV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уровень</a:t>
            </a:r>
          </a:p>
          <a:p>
            <a:pPr algn="ctr">
              <a:lnSpc>
                <a:spcPct val="90000"/>
              </a:lnSpc>
            </a:pPr>
            <a:r>
              <a:rPr lang="ru-RU" sz="1400" b="1" dirty="0"/>
              <a:t>Охват обучением и воспитанием </a:t>
            </a:r>
          </a:p>
          <a:p>
            <a:pPr algn="ctr"/>
            <a:endParaRPr lang="ru-RU" sz="1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10314" y="1643052"/>
            <a:ext cx="3000396" cy="5000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Общеобразовательные школы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10314" y="2285992"/>
            <a:ext cx="3000396" cy="5715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Специальные школы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97018" y="2955592"/>
            <a:ext cx="1827516" cy="9666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/>
          </a:p>
          <a:p>
            <a:pPr algn="ctr"/>
            <a:endParaRPr lang="kk-KZ" sz="1000" b="1" dirty="0"/>
          </a:p>
          <a:p>
            <a:pPr algn="ctr"/>
            <a:r>
              <a:rPr lang="en-US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III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уровень</a:t>
            </a:r>
            <a:endParaRPr lang="en-US" sz="1400" b="1" dirty="0">
              <a:solidFill>
                <a:srgbClr val="C0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1400" b="1" dirty="0"/>
              <a:t>Психолого-педагогическая </a:t>
            </a:r>
          </a:p>
          <a:p>
            <a:pPr algn="ctr"/>
            <a:r>
              <a:rPr lang="ru-RU" sz="1400" b="1" dirty="0"/>
              <a:t>помощь</a:t>
            </a:r>
          </a:p>
          <a:p>
            <a:pPr algn="ctr"/>
            <a:endParaRPr lang="ru-RU" sz="1000" b="1" dirty="0"/>
          </a:p>
          <a:p>
            <a:pPr algn="ctr"/>
            <a:endParaRPr lang="ru-RU" sz="1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888235" y="3079557"/>
            <a:ext cx="2520000" cy="3475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 Общие и спец детские сады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925226" y="3585654"/>
            <a:ext cx="2915190" cy="4602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Реабилитационные центры (15) и кабинеты коррекции (197)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83832" y="4099906"/>
            <a:ext cx="2262912" cy="894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/>
          </a:p>
          <a:p>
            <a:pPr algn="ctr"/>
            <a:endParaRPr lang="kk-KZ" sz="1000" b="1" dirty="0"/>
          </a:p>
          <a:p>
            <a:pPr algn="ctr"/>
            <a:r>
              <a:rPr lang="en-US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уровень</a:t>
            </a:r>
          </a:p>
          <a:p>
            <a:pPr algn="ctr">
              <a:lnSpc>
                <a:spcPct val="80000"/>
              </a:lnSpc>
            </a:pPr>
            <a:r>
              <a:rPr lang="ru-RU" sz="1400" b="1" dirty="0"/>
              <a:t>Углубленное обследование </a:t>
            </a:r>
          </a:p>
          <a:p>
            <a:pPr algn="ctr">
              <a:lnSpc>
                <a:spcPct val="80000"/>
              </a:lnSpc>
            </a:pPr>
            <a:r>
              <a:rPr lang="ru-RU" sz="1400" b="1" dirty="0"/>
              <a:t>психофизического развития</a:t>
            </a:r>
          </a:p>
          <a:p>
            <a:pPr algn="ctr"/>
            <a:endParaRPr lang="ru-RU" sz="1000" b="1" dirty="0"/>
          </a:p>
          <a:p>
            <a:pPr algn="ctr"/>
            <a:endParaRPr lang="ru-RU" sz="1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501226" y="4243906"/>
            <a:ext cx="2968486" cy="610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Психолого-медико-педагогические</a:t>
            </a:r>
          </a:p>
          <a:p>
            <a:pPr algn="ctr"/>
            <a:r>
              <a:rPr lang="ru-RU" sz="1400" b="1" dirty="0"/>
              <a:t> консультации (93)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31905" y="5163127"/>
            <a:ext cx="2141807" cy="10671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000" b="1" dirty="0"/>
          </a:p>
          <a:p>
            <a:pPr algn="ctr"/>
            <a:endParaRPr lang="kk-KZ" sz="1000" b="1" dirty="0"/>
          </a:p>
          <a:p>
            <a:pPr algn="ctr"/>
            <a:r>
              <a:rPr lang="en-US" sz="12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уровень</a:t>
            </a:r>
          </a:p>
          <a:p>
            <a:pPr algn="ctr">
              <a:lnSpc>
                <a:spcPct val="80000"/>
              </a:lnSpc>
            </a:pPr>
            <a:r>
              <a:rPr lang="kk-KZ" sz="1400" b="1" dirty="0"/>
              <a:t>Раннее выявление, скрининг </a:t>
            </a:r>
            <a:r>
              <a:rPr lang="ru-RU" sz="1400" b="1" dirty="0"/>
              <a:t> психофизических </a:t>
            </a:r>
          </a:p>
          <a:p>
            <a:pPr algn="ctr">
              <a:lnSpc>
                <a:spcPct val="80000"/>
              </a:lnSpc>
            </a:pPr>
            <a:r>
              <a:rPr lang="ru-RU" sz="1400" b="1" dirty="0"/>
              <a:t>нарушений</a:t>
            </a:r>
            <a:endParaRPr lang="kk-KZ" sz="1400" b="1" dirty="0"/>
          </a:p>
          <a:p>
            <a:pPr algn="ctr"/>
            <a:endParaRPr lang="ru-RU" sz="1000" b="1" dirty="0"/>
          </a:p>
          <a:p>
            <a:pPr algn="ctr"/>
            <a:endParaRPr lang="ru-RU" sz="10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8040216" y="5334765"/>
            <a:ext cx="2429496" cy="610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Учреждения первичной медико-санитарной помощи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5115926" y="2771181"/>
            <a:ext cx="288000" cy="162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28" name="Стрелка вверх 27"/>
          <p:cNvSpPr/>
          <p:nvPr/>
        </p:nvSpPr>
        <p:spPr>
          <a:xfrm>
            <a:off x="5779469" y="3922208"/>
            <a:ext cx="288000" cy="1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29" name="Стрелка вверх 28"/>
          <p:cNvSpPr/>
          <p:nvPr/>
        </p:nvSpPr>
        <p:spPr>
          <a:xfrm>
            <a:off x="6438454" y="4978820"/>
            <a:ext cx="288000" cy="1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047452" y="2638438"/>
            <a:ext cx="1252047" cy="2739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kk-KZ" sz="1400" b="1" dirty="0">
                <a:solidFill>
                  <a:srgbClr val="C0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Кадровое обеспечение  </a:t>
            </a:r>
            <a:endParaRPr lang="ru-RU" sz="1400" b="1" dirty="0">
              <a:solidFill>
                <a:srgbClr val="C0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5550677" y="2033783"/>
            <a:ext cx="725690" cy="1538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551886" y="2441498"/>
            <a:ext cx="734429" cy="1192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6187619" y="3234913"/>
            <a:ext cx="685544" cy="1826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6202691" y="3585654"/>
            <a:ext cx="685544" cy="153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14401" y="188640"/>
            <a:ext cx="96101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+mj-lt"/>
                <a:cs typeface="Segoe UI Semibold" panose="020B0702040204020203" pitchFamily="34" charset="0"/>
              </a:rPr>
              <a:t>Система государственной поддержки детей с ограниченными возможностями</a:t>
            </a:r>
            <a:r>
              <a:rPr lang="kk-KZ" sz="1400" b="1" dirty="0">
                <a:solidFill>
                  <a:srgbClr val="002060"/>
                </a:solidFill>
                <a:latin typeface="+mj-lt"/>
                <a:cs typeface="Segoe UI Semibold" panose="020B0702040204020203" pitchFamily="34" charset="0"/>
              </a:rPr>
              <a:t> в РК является уровневой и охватывает работу различных ведомств:  в области здравохранения, образования и социальной защиты </a:t>
            </a:r>
            <a:endParaRPr lang="ru-RU" sz="1400" b="1" dirty="0">
              <a:solidFill>
                <a:srgbClr val="002060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47529" y="1118492"/>
            <a:ext cx="8677037" cy="3385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</a:rPr>
              <a:t>Система государственной поддержки детей с  ООП</a:t>
            </a:r>
            <a:endParaRPr lang="ru-RU" sz="300" b="1" dirty="0">
              <a:solidFill>
                <a:schemeClr val="bg1"/>
              </a:solidFill>
              <a:cs typeface="Segoe UI Semibold" panose="020B0702040204020203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925226" y="4595084"/>
            <a:ext cx="576000" cy="3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7384445" y="5534339"/>
            <a:ext cx="576000" cy="3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9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919116F-BA79-4615-A47C-E40FCE799076}"/>
              </a:ext>
            </a:extLst>
          </p:cNvPr>
          <p:cNvSpPr/>
          <p:nvPr/>
        </p:nvSpPr>
        <p:spPr>
          <a:xfrm>
            <a:off x="606900" y="436293"/>
            <a:ext cx="2565175" cy="19906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ДОШШКОЛА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83CC24F-56C3-4BC0-AC4B-A5E90B40E70A}"/>
              </a:ext>
            </a:extLst>
          </p:cNvPr>
          <p:cNvSpPr/>
          <p:nvPr/>
        </p:nvSpPr>
        <p:spPr>
          <a:xfrm>
            <a:off x="3285703" y="436293"/>
            <a:ext cx="2503134" cy="1990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A9FC72E-7357-4C59-9F00-834FB5E06EFA}"/>
              </a:ext>
            </a:extLst>
          </p:cNvPr>
          <p:cNvSpPr/>
          <p:nvPr/>
        </p:nvSpPr>
        <p:spPr>
          <a:xfrm>
            <a:off x="5885949" y="436293"/>
            <a:ext cx="2433001" cy="1990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DDAA153-82E0-47F1-ADB1-07D97A4BDDD7}"/>
              </a:ext>
            </a:extLst>
          </p:cNvPr>
          <p:cNvSpPr/>
          <p:nvPr/>
        </p:nvSpPr>
        <p:spPr>
          <a:xfrm>
            <a:off x="665230" y="2713527"/>
            <a:ext cx="7744077" cy="428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направления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820B814-BAC0-45A1-AA89-5DD53BA0A84A}"/>
              </a:ext>
            </a:extLst>
          </p:cNvPr>
          <p:cNvSpPr/>
          <p:nvPr/>
        </p:nvSpPr>
        <p:spPr>
          <a:xfrm>
            <a:off x="995318" y="3428998"/>
            <a:ext cx="1917813" cy="2435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КОНСАЛТИНГ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8E8E4B1-B02F-4130-A7A3-B919D9A1EA9B}"/>
              </a:ext>
            </a:extLst>
          </p:cNvPr>
          <p:cNvSpPr/>
          <p:nvPr/>
        </p:nvSpPr>
        <p:spPr>
          <a:xfrm>
            <a:off x="3578363" y="3428997"/>
            <a:ext cx="1917813" cy="2435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ОБУЧЕНИЕ</a:t>
            </a:r>
          </a:p>
          <a:p>
            <a:pPr algn="ctr"/>
            <a:r>
              <a:rPr lang="ru-RU" dirty="0"/>
              <a:t>НОВЫМ</a:t>
            </a:r>
          </a:p>
          <a:p>
            <a:pPr algn="ctr"/>
            <a:r>
              <a:rPr lang="ru-RU" dirty="0"/>
              <a:t>МЕТОДИКАМ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D32B3E7-6804-437B-BE3A-5D60066565C4}"/>
              </a:ext>
            </a:extLst>
          </p:cNvPr>
          <p:cNvSpPr/>
          <p:nvPr/>
        </p:nvSpPr>
        <p:spPr>
          <a:xfrm>
            <a:off x="6143542" y="3428997"/>
            <a:ext cx="1917813" cy="24357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ОСНАЩЕНИЕ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A0D375E-A61D-4297-B996-5A38F7669AC0}"/>
              </a:ext>
            </a:extLst>
          </p:cNvPr>
          <p:cNvSpPr/>
          <p:nvPr/>
        </p:nvSpPr>
        <p:spPr>
          <a:xfrm>
            <a:off x="631513" y="5992829"/>
            <a:ext cx="8616396" cy="428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ОБЯЗАТЕЛЬНАЯ АДАПТАЦИЯ ПОД ЛОКАЛЬНЫЕ СТАНДАРТЫ ОБРАЗОВАНИЯ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126C944-0846-49F0-939D-91E767014026}"/>
              </a:ext>
            </a:extLst>
          </p:cNvPr>
          <p:cNvSpPr/>
          <p:nvPr/>
        </p:nvSpPr>
        <p:spPr>
          <a:xfrm>
            <a:off x="8416063" y="1340426"/>
            <a:ext cx="3616610" cy="4010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РАЗВИТИЕ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ИНКЛЮЗИВНОГО ОБРАЗОВАНИЯ В КАЗАХСТАНЕ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F1349A1-C830-48B9-BEEA-69D1C552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821" y="618077"/>
            <a:ext cx="1484729" cy="1069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FC598BEA-D824-42F2-B323-5FE63278F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763" y="602931"/>
            <a:ext cx="1545576" cy="1174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>
            <a:extLst>
              <a:ext uri="{FF2B5EF4-FFF2-40B4-BE49-F238E27FC236}">
                <a16:creationId xmlns:a16="http://schemas.microsoft.com/office/drawing/2014/main" id="{F1B8E062-D9B4-4571-9852-46B9F2B10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18" y="602931"/>
            <a:ext cx="1770622" cy="121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>
            <a:extLst>
              <a:ext uri="{FF2B5EF4-FFF2-40B4-BE49-F238E27FC236}">
                <a16:creationId xmlns:a16="http://schemas.microsoft.com/office/drawing/2014/main" id="{0B8C323E-F62B-4C2E-9581-E47AB5B4A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145" y="3714244"/>
            <a:ext cx="1420157" cy="1163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>
            <a:extLst>
              <a:ext uri="{FF2B5EF4-FFF2-40B4-BE49-F238E27FC236}">
                <a16:creationId xmlns:a16="http://schemas.microsoft.com/office/drawing/2014/main" id="{9462D6E9-4A5D-4BAE-AD52-D5B22E5D3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27" y="3674067"/>
            <a:ext cx="1552916" cy="1214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C824741-8FB9-4078-950F-E07200BAC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904" y="3714244"/>
            <a:ext cx="1404728" cy="1112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icture background">
            <a:extLst>
              <a:ext uri="{FF2B5EF4-FFF2-40B4-BE49-F238E27FC236}">
                <a16:creationId xmlns:a16="http://schemas.microsoft.com/office/drawing/2014/main" id="{6093D6B7-2449-419D-A111-1F2E35D06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770" y="3984222"/>
            <a:ext cx="1008440" cy="84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icture background">
            <a:extLst>
              <a:ext uri="{FF2B5EF4-FFF2-40B4-BE49-F238E27FC236}">
                <a16:creationId xmlns:a16="http://schemas.microsoft.com/office/drawing/2014/main" id="{BA013335-6278-4246-92C0-032EE258D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50" y="1821715"/>
            <a:ext cx="1205560" cy="990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0502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5508113"/>
              </p:ext>
            </p:extLst>
          </p:nvPr>
        </p:nvGraphicFramePr>
        <p:xfrm>
          <a:off x="1854200" y="79395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55589" y="6212619"/>
            <a:ext cx="9965635" cy="4770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dirty="0"/>
              <a:t>Сотрудничество между домом и школой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4891" y="1410920"/>
            <a:ext cx="776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ИОП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9015" y="2757341"/>
            <a:ext cx="21526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План 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29971"/>
            <a:ext cx="27988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Можно</a:t>
            </a:r>
          </a:p>
          <a:p>
            <a:pPr algn="ctr"/>
            <a:r>
              <a:rPr lang="ru-RU" sz="2400" dirty="0"/>
              <a:t>составить</a:t>
            </a:r>
          </a:p>
          <a:p>
            <a:pPr algn="ctr"/>
            <a:r>
              <a:rPr lang="ru-RU" sz="2400" dirty="0"/>
              <a:t>план обучения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478037" y="2714934"/>
            <a:ext cx="23318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Педагогическое </a:t>
            </a:r>
          </a:p>
          <a:p>
            <a:pPr algn="ctr"/>
            <a:r>
              <a:rPr lang="ru-RU" sz="2400" dirty="0"/>
              <a:t>заявление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490779" y="4538433"/>
            <a:ext cx="2309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Педагогическая </a:t>
            </a:r>
          </a:p>
          <a:p>
            <a:pPr algn="ctr"/>
            <a:r>
              <a:rPr lang="ru-RU" sz="2400" dirty="0"/>
              <a:t>оценка</a:t>
            </a:r>
          </a:p>
        </p:txBody>
      </p:sp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952596" y="1928803"/>
            <a:ext cx="2000264" cy="3215391"/>
          </a:xfrm>
          <a:prstGeom prst="roundRect">
            <a:avLst>
              <a:gd name="adj" fmla="val 16667"/>
            </a:avLst>
          </a:prstGeom>
          <a:solidFill>
            <a:srgbClr val="F8CAB6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lIns="6750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189" eaLnBrk="1" hangingPunct="1"/>
            <a:endParaRPr lang="kk-KZ" b="1" dirty="0">
              <a:solidFill>
                <a:srgbClr val="002060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defTabSz="457189" eaLnBrk="1" hangingPunct="1"/>
            <a:endParaRPr lang="kk-KZ" b="1" dirty="0">
              <a:solidFill>
                <a:srgbClr val="002060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Компетенции, </a:t>
            </a: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необходимые</a:t>
            </a: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для работы </a:t>
            </a: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условиях </a:t>
            </a: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инклюзии</a:t>
            </a:r>
          </a:p>
          <a:p>
            <a:pPr defTabSz="457189" eaLnBrk="1" hangingPunct="1"/>
            <a:r>
              <a:rPr lang="kk-KZ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  </a:t>
            </a:r>
            <a:endParaRPr lang="ru-RU" b="1" dirty="0">
              <a:solidFill>
                <a:srgbClr val="002060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4667240" y="3786191"/>
            <a:ext cx="5715040" cy="2000264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57189" eaLnBrk="1" hangingPunct="1"/>
            <a:r>
              <a:rPr lang="kk-KZ" sz="1351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altLang="ru-RU" sz="1351" b="1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СПЕЦИАЛИСТОВ СОПРОВОЖДЕНИЯ</a:t>
            </a:r>
          </a:p>
          <a:p>
            <a:pPr marL="285744" indent="-285744" algn="just" defTabSz="457189" eaLnBrk="1" hangingPunct="1">
              <a:buFontTx/>
              <a:buChar char="-"/>
            </a:pPr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сопровождает ученика с   целью  успешного включения 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применяет специальные, альтернативные методики обучения,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помогает адаптировать  программные материалы,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контрольные  задания, разработывает ИРП для детей,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которые получают не цензовое образование</a:t>
            </a:r>
            <a:endParaRPr lang="ru-RU" sz="1351" b="1" dirty="0">
              <a:solidFill>
                <a:srgbClr val="002060"/>
              </a:solidFill>
              <a:latin typeface="Segoe UI Semibold" panose="020B07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738677" y="1500174"/>
            <a:ext cx="5643603" cy="207170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457189" eaLnBrk="1" hangingPunct="1"/>
            <a:r>
              <a:rPr lang="kk-KZ" altLang="ru-RU" sz="1400" b="1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ДЛЯ УЧИТЕЛЕЙ: 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есть    общее понимание  ценностей разнообразия учащихся,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понимает, что у детей возможности  разные - осуществляет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поддержку в обучении,  адаптирует   задания, программные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материалы. Знает </a:t>
            </a:r>
            <a:r>
              <a:rPr lang="kk-KZ" altLang="ru-RU" sz="1400" b="1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траекторию помощи детям</a:t>
            </a:r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в том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числе  когда надо привлекать специалистов,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понимает, что есть дети, не получающие цензовое образование </a:t>
            </a:r>
          </a:p>
          <a:p>
            <a:pPr algn="just" defTabSz="457189" eaLnBrk="1" hangingPunct="1"/>
            <a:r>
              <a:rPr lang="kk-KZ" altLang="ru-RU" sz="1400" b="1" dirty="0">
                <a:solidFill>
                  <a:srgbClr val="00206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(изучает  не все предметы, на выходе аттестат другой серии) </a:t>
            </a:r>
          </a:p>
        </p:txBody>
      </p:sp>
      <p:sp>
        <p:nvSpPr>
          <p:cNvPr id="19" name="Стрелка вправо 18"/>
          <p:cNvSpPr/>
          <p:nvPr/>
        </p:nvSpPr>
        <p:spPr>
          <a:xfrm>
            <a:off x="4024299" y="2428870"/>
            <a:ext cx="415720" cy="333375"/>
          </a:xfrm>
          <a:prstGeom prst="rightArrow">
            <a:avLst/>
          </a:prstGeom>
          <a:solidFill>
            <a:srgbClr val="F8C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 sz="1351">
              <a:solidFill>
                <a:prstClr val="white"/>
              </a:solidFill>
              <a:latin typeface="Lucida Sans Unicode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024299" y="4357695"/>
            <a:ext cx="415720" cy="333375"/>
          </a:xfrm>
          <a:prstGeom prst="rightArrow">
            <a:avLst/>
          </a:prstGeom>
          <a:solidFill>
            <a:srgbClr val="F8CF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ru-RU" sz="1351">
              <a:solidFill>
                <a:prstClr val="white"/>
              </a:solidFill>
              <a:latin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6666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254146" y="310583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071AA-8FD7-C240-A80A-E265FAD1E06F}"/>
              </a:ext>
            </a:extLst>
          </p:cNvPr>
          <p:cNvSpPr txBox="1"/>
          <p:nvPr/>
        </p:nvSpPr>
        <p:spPr>
          <a:xfrm>
            <a:off x="542904" y="686249"/>
            <a:ext cx="9057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СТРАТЕГИЯ 1:  ОБУЧЕНИЕ НАВЫКАМ КОММУНИКАЦИИ И ВЗАИМОДЕЙСТВИЯ СО ВСЕМИ УЧАСТНИКАМИ ОБРАЗОВАТЕЛЬНОГО ПРОЦЕССА  ( КОМПОНЕНТЫ)  </a:t>
            </a:r>
          </a:p>
          <a:p>
            <a:r>
              <a:rPr lang="ru-RU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ru-KZ" dirty="0">
              <a:solidFill>
                <a:srgbClr val="005A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890955"/>
              </p:ext>
            </p:extLst>
          </p:nvPr>
        </p:nvGraphicFramePr>
        <p:xfrm>
          <a:off x="259092" y="1609579"/>
          <a:ext cx="9863702" cy="504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303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254146" y="310583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071AA-8FD7-C240-A80A-E265FAD1E06F}"/>
              </a:ext>
            </a:extLst>
          </p:cNvPr>
          <p:cNvSpPr txBox="1"/>
          <p:nvPr/>
        </p:nvSpPr>
        <p:spPr>
          <a:xfrm>
            <a:off x="542904" y="686249"/>
            <a:ext cx="90570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СТРАТЕГИЯ 2: </a:t>
            </a:r>
            <a:r>
              <a:rPr lang="kk-KZ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ОБУЧЕНИЕ ПРИМЕНЕНИЮ РАЗЛИЧНОГО ДОСТУПНОГО ИНСТРУМЕНТАРИЯ. </a:t>
            </a:r>
          </a:p>
          <a:p>
            <a:pPr lvl="0"/>
            <a:r>
              <a:rPr lang="ru-RU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( КОМПОНЕНТЫ)  </a:t>
            </a:r>
          </a:p>
          <a:p>
            <a:r>
              <a:rPr lang="ru-RU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ru-KZ" dirty="0">
              <a:solidFill>
                <a:srgbClr val="005A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62662097"/>
              </p:ext>
            </p:extLst>
          </p:nvPr>
        </p:nvGraphicFramePr>
        <p:xfrm>
          <a:off x="259092" y="1609579"/>
          <a:ext cx="9863702" cy="504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3689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254146" y="310583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071AA-8FD7-C240-A80A-E265FAD1E06F}"/>
              </a:ext>
            </a:extLst>
          </p:cNvPr>
          <p:cNvSpPr txBox="1"/>
          <p:nvPr/>
        </p:nvSpPr>
        <p:spPr>
          <a:xfrm>
            <a:off x="813360" y="538789"/>
            <a:ext cx="905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СТРАТЕГИЯ 3:  ОБУЧЕНИЕ СОВМЕСТНЫМ СПОСОБАМ ПРЕОДОЛЕНИЯ РАЗЛИЧНЫХ ТРУДНОСТЕЙ  </a:t>
            </a:r>
            <a:endParaRPr lang="ru-KZ" dirty="0">
              <a:solidFill>
                <a:srgbClr val="005A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10507830"/>
              </p:ext>
            </p:extLst>
          </p:nvPr>
        </p:nvGraphicFramePr>
        <p:xfrm>
          <a:off x="259092" y="1609579"/>
          <a:ext cx="9863702" cy="504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952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254146" y="310583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6071AA-8FD7-C240-A80A-E265FAD1E06F}"/>
              </a:ext>
            </a:extLst>
          </p:cNvPr>
          <p:cNvSpPr txBox="1"/>
          <p:nvPr/>
        </p:nvSpPr>
        <p:spPr>
          <a:xfrm>
            <a:off x="542904" y="861954"/>
            <a:ext cx="9057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СТРАТЕГИЯ 4:   ОБУЧЕНИЕ ДИФФЕРЕНЦИАЦИИ УЧЕБНОГО МАТЕРИАЛА ( КОМПОНЕНТЫ)  </a:t>
            </a:r>
          </a:p>
          <a:p>
            <a:r>
              <a:rPr lang="ru-RU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endParaRPr lang="ru-KZ" dirty="0">
              <a:solidFill>
                <a:srgbClr val="005A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138744819"/>
              </p:ext>
            </p:extLst>
          </p:nvPr>
        </p:nvGraphicFramePr>
        <p:xfrm>
          <a:off x="259092" y="1609579"/>
          <a:ext cx="9863702" cy="504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969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502024" y="1272987"/>
          <a:ext cx="11187952" cy="53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8566" y="166658"/>
            <a:ext cx="10829364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67" dirty="0"/>
              <a:t>Варианты адаптации учебных заданий и способов их предъявления ученику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5977870" y="662694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25522" y="1658770"/>
            <a:ext cx="23743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Экспериментальное обучение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(поездки на места)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25" y="303781"/>
            <a:ext cx="93242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  <a:tabLst>
                <a:tab pos="540385" algn="l"/>
              </a:tabLst>
            </a:pPr>
            <a:r>
              <a:rPr lang="kk-KZ" sz="2400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МЕТОДЫ  ОБУЧЕНИЯ ПРИ ПОДГОТОВКЕ СПЕЦИАЛЬНЫХ ПЕДАГОГОВ</a:t>
            </a:r>
            <a:endParaRPr lang="ru-RU" sz="2400" dirty="0">
              <a:solidFill>
                <a:srgbClr val="005A51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016516" y="5598265"/>
            <a:ext cx="7713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kk-KZ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ПРОСТЫЕ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 flipV="1">
            <a:off x="1171269" y="1462454"/>
            <a:ext cx="6556055" cy="394598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579079" y="4535388"/>
            <a:ext cx="132873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Письмо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(одноминутное </a:t>
            </a: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эссе)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21"/>
          <p:cNvSpPr txBox="1">
            <a:spLocks noChangeArrowheads="1"/>
          </p:cNvSpPr>
          <p:nvPr/>
        </p:nvSpPr>
        <p:spPr bwMode="auto">
          <a:xfrm>
            <a:off x="1112346" y="4133660"/>
            <a:ext cx="1893887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Обсуждения в 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больших группах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1833496" y="3782521"/>
            <a:ext cx="16256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Неформальные группы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2731662" y="3522698"/>
            <a:ext cx="1393825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Оценки группы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3183305" y="3002524"/>
            <a:ext cx="18843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Тематические 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76755" y="2612938"/>
            <a:ext cx="1622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Интерактивные лекции </a:t>
            </a:r>
            <a:endParaRPr lang="ru-RU" sz="1100" dirty="0"/>
          </a:p>
        </p:txBody>
      </p: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4972790" y="2374179"/>
            <a:ext cx="1782762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Игра ролей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5289361" y="2040385"/>
            <a:ext cx="1246187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Групповой пазл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7708359" y="1166009"/>
            <a:ext cx="24288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СЛОЖНЫЕ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70243" y="5264188"/>
            <a:ext cx="16578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Пауза для размышлений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080449" y="4789224"/>
            <a:ext cx="91723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Самооценка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73386" y="4402023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Подумать-обсудить поделиться (кейс -стади</a:t>
            </a: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4228609" y="3682423"/>
            <a:ext cx="13938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Взаимный</a:t>
            </a:r>
            <a:r>
              <a:rPr kumimoji="0" lang="ru-RU" altLang="ru-RU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обзор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40473" y="3308167"/>
            <a:ext cx="12137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Мозговой штурм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79517" y="2780658"/>
            <a:ext cx="17956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Прикладные исследования</a:t>
            </a:r>
            <a:endParaRPr lang="ru-RU" sz="11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6211136" y="2240078"/>
            <a:ext cx="199926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на основе запросов </a:t>
            </a:r>
            <a:endParaRPr lang="ru-RU" sz="11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939847" y="2478605"/>
            <a:ext cx="19559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Сессии по активному обзору </a:t>
            </a:r>
            <a:endParaRPr lang="ru-RU" sz="11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459985" y="1766273"/>
            <a:ext cx="9621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Форум-театр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876755" y="5798604"/>
            <a:ext cx="68642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Базовые методы  при обучении будущих специальных педагогов. </a:t>
            </a:r>
          </a:p>
          <a:p>
            <a:r>
              <a:rPr lang="ru-RU" sz="2000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Однако, выбор технологии обучения зависит от целей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52126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В Законе «Об образовании» Республики Казахстан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085699" y="1769800"/>
            <a:ext cx="8515500" cy="4194000"/>
          </a:xfrm>
        </p:spPr>
        <p:txBody>
          <a:bodyPr>
            <a:normAutofit/>
          </a:bodyPr>
          <a:lstStyle/>
          <a:p>
            <a:r>
              <a:rPr lang="kk-KZ" sz="2667" b="1" i="1" dirty="0"/>
              <a:t>21-4) инклюзивное образование –  </a:t>
            </a:r>
            <a:r>
              <a:rPr lang="kk-KZ" sz="2667" b="1" i="1" dirty="0">
                <a:solidFill>
                  <a:srgbClr val="C00000"/>
                </a:solidFill>
              </a:rPr>
              <a:t>процесс, обеспечивающий равный доступ </a:t>
            </a:r>
            <a:r>
              <a:rPr lang="kk-KZ" sz="2667" b="1" i="1" dirty="0"/>
              <a:t>к образованию для всех обучающихся с учетом особых образовательных потребностей и индивидуальных возможностей.</a:t>
            </a:r>
            <a:endParaRPr lang="ru-RU" sz="2667" dirty="0"/>
          </a:p>
        </p:txBody>
      </p:sp>
    </p:spTree>
    <p:extLst>
      <p:ext uri="{BB962C8B-B14F-4D97-AF65-F5344CB8AC3E}">
        <p14:creationId xmlns:p14="http://schemas.microsoft.com/office/powerpoint/2010/main" val="183308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2797" y="1746600"/>
            <a:ext cx="1486812" cy="2289690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5977870" y="662694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4295" y="443074"/>
            <a:ext cx="674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Arial Narrow" panose="020B0604020202020204" pitchFamily="34" charset="0"/>
                <a:cs typeface="Arial Narrow" panose="020B0604020202020204" pitchFamily="34" charset="0"/>
              </a:rPr>
              <a:t>ЗАВИСИМОСТЬ ТЕХНОЛОГИЙ ОБУЧЕНИЯ ОТ ЦЕЛЕЙ ОБРАЗОВАНИЯ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10970"/>
              </p:ext>
            </p:extLst>
          </p:nvPr>
        </p:nvGraphicFramePr>
        <p:xfrm>
          <a:off x="744295" y="1220318"/>
          <a:ext cx="9882276" cy="489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33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889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91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Цель образования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Виды учебных занятий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Не превосходит уровня усвоения 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Слушание объяснений преподавателя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Работа с учебным пособием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Наблюдение за изучаемым объектом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Выполнение практических действий по инструкции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Ориентирована на усвоение основных алгоритмов деятельности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Конспектирование и реферирование учебного материала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Выступление с докладом в дискуссии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Решение типовых задач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Участие в дидактических играх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59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Направлена на формирование опыта поисковой деятельности 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Проблемное обучение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Игровой обучение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Реальное проектирование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Разбор нетипичных педагогических ситуаций 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43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Направлена на подготовку научных кадров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Дискуссии по постановке проблемных задач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Подготовка и проведение конкретных исследований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Анализ результатов исследования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Комплекс методов развития опыта творческой деятельности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892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0251" y="443074"/>
            <a:ext cx="6253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ЭТАПЫ ОБУЧЕНИЯ СТРАТЕГИЯМ СПЕЦИАЛЬНЫХ ПЕДАГОГОВ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8916318"/>
              </p:ext>
            </p:extLst>
          </p:nvPr>
        </p:nvGraphicFramePr>
        <p:xfrm>
          <a:off x="440251" y="812406"/>
          <a:ext cx="101534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159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6DA6-02CD-B441-CAA2-25B8E8288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735C664-4518-E829-D3F6-2A0A99BBB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22797" y="1746600"/>
            <a:ext cx="1486812" cy="2289690"/>
          </a:xfrm>
          <a:prstGeom prst="rect">
            <a:avLst/>
          </a:prstGeom>
        </p:spPr>
      </p:pic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E74929A8-2038-5B42-701B-355A1D66CA6A}"/>
              </a:ext>
            </a:extLst>
          </p:cNvPr>
          <p:cNvSpPr/>
          <p:nvPr/>
        </p:nvSpPr>
        <p:spPr>
          <a:xfrm>
            <a:off x="5977870" y="662694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93E529-23D7-E35C-01E1-D46253711EDF}"/>
              </a:ext>
            </a:extLst>
          </p:cNvPr>
          <p:cNvSpPr/>
          <p:nvPr/>
        </p:nvSpPr>
        <p:spPr>
          <a:xfrm>
            <a:off x="744295" y="443074"/>
            <a:ext cx="4332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ИНКЛЮЗИВНАЯ ВРЕДА В УНИВЕРСИТЕТЕ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E019D9B-7C78-D56A-F5D3-44AA6BF922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777367"/>
              </p:ext>
            </p:extLst>
          </p:nvPr>
        </p:nvGraphicFramePr>
        <p:xfrm>
          <a:off x="348342" y="248296"/>
          <a:ext cx="11234057" cy="64201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9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Дискуссионные заявления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ru-RU" sz="1800" b="0" kern="120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Обновление ОП с учетом Модели инклюзивного образования </a:t>
                      </a: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Индивидуальные и адаптированнве программв для студеннтов с ООП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ОП –определяет содержание  вузовского и  и послевузовского образования, адаптировать  то есть его содержание для любой категории студентов  вызовет риски снижения качества подготовки кадров. По педагогическим специиальностям ОП обновлены с учетом Проекта Всемирного банка  Усиление педагогического образования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Речь может </a:t>
                      </a:r>
                      <a:r>
                        <a:rPr lang="ru-RU" sz="1800" kern="1200" baseline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идти об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индивидуальной </a:t>
                      </a:r>
                      <a:r>
                        <a:rPr lang="ru-RU" sz="1800" kern="1200" baseline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траектории обучения, об </a:t>
                      </a: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адаптации форм обучения, контроля, заданий, но не всей ОП,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ИУПы могут у каждого студента согласно Болонскому процессу 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10260" algn="l"/>
                        </a:tabLst>
                      </a:pPr>
                      <a:endParaRPr lang="ru-RU" sz="1800" kern="1200" baseline="0" dirty="0">
                        <a:solidFill>
                          <a:schemeClr val="tx1"/>
                        </a:solidFill>
                        <a:latin typeface="Arial Narrow" panose="020B0604020202020204" pitchFamily="34" charset="0"/>
                        <a:ea typeface="+mn-ea"/>
                        <a:cs typeface="Arial Narrow" panose="020B0604020202020204" pitchFamily="34" charset="0"/>
                      </a:endParaRP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8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b="1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Специальные учкебники для студентов с ООП 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Не все дети  с ООП нуждаются в спец учебниках, это незрячие , слабовидящие и с нарушением интеллекта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Вузовское образование меняется ежеминутно, много информации обновляется и  в мировой практике используются иныормационные проограммв, читающие книги и др приспособления</a:t>
                      </a:r>
                    </a:p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6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Наличие в штате специальных педагогов в том числе сурдопедагогов и тифлопедагогов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810260" algn="l"/>
                        </a:tabLst>
                      </a:pPr>
                      <a:r>
                        <a:rPr lang="ru-RU" sz="1800" kern="1200" baseline="0" dirty="0">
                          <a:solidFill>
                            <a:schemeClr val="tx1"/>
                          </a:solidFill>
                          <a:latin typeface="Arial Narrow" panose="020B0604020202020204" pitchFamily="34" charset="0"/>
                          <a:ea typeface="+mn-ea"/>
                          <a:cs typeface="Arial Narrow" panose="020B0604020202020204" pitchFamily="34" charset="0"/>
                        </a:rPr>
                        <a:t> Специальные педагоги , в том числе сурдопедагоги и тифлопедагоги оказывают педагогическую помощь детям:  учат их читать, писать, жестовому языку и т д7 В вузе по запросу нужен сопровождающий или сурдопедагог</a:t>
                      </a:r>
                    </a:p>
                  </a:txBody>
                  <a:tcPr marL="60811" marR="60811" marT="0" marB="0">
                    <a:solidFill>
                      <a:srgbClr val="BD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22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3254146" y="3105835"/>
            <a:ext cx="5889854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597AE4-38A1-401E-AA01-F6FCF0FE3ED9}"/>
              </a:ext>
            </a:extLst>
          </p:cNvPr>
          <p:cNvSpPr/>
          <p:nvPr/>
        </p:nvSpPr>
        <p:spPr>
          <a:xfrm>
            <a:off x="1" y="0"/>
            <a:ext cx="980176" cy="6858000"/>
          </a:xfrm>
          <a:prstGeom prst="rect">
            <a:avLst/>
          </a:prstGeom>
          <a:gradFill>
            <a:gsLst>
              <a:gs pos="0">
                <a:srgbClr val="005A51"/>
              </a:gs>
              <a:gs pos="100000">
                <a:srgbClr val="00423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431200" y="278149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spcAft>
                <a:spcPts val="0"/>
              </a:spcAft>
              <a:tabLst>
                <a:tab pos="810260" algn="l"/>
              </a:tabLst>
            </a:pPr>
            <a:r>
              <a:rPr lang="ru-RU" sz="2400" b="1" dirty="0">
                <a:solidFill>
                  <a:srgbClr val="005A5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СПАСИБО ЗА ВНИМАНИЕ   </a:t>
            </a:r>
          </a:p>
        </p:txBody>
      </p:sp>
    </p:spTree>
    <p:extLst>
      <p:ext uri="{BB962C8B-B14F-4D97-AF65-F5344CB8AC3E}">
        <p14:creationId xmlns:p14="http://schemas.microsoft.com/office/powerpoint/2010/main" val="3902356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981791" y="481870"/>
            <a:ext cx="9489956" cy="1021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ru-RU" altLang="ru-RU" dirty="0">
                <a:solidFill>
                  <a:srgbClr val="002060"/>
                </a:solidFill>
              </a:rPr>
            </a:br>
            <a:r>
              <a:rPr lang="ru-RU" altLang="ru-RU" sz="4000" b="1" dirty="0">
                <a:solidFill>
                  <a:srgbClr val="002060"/>
                </a:solidFill>
              </a:rPr>
              <a:t>Статья 1. Основные понятия, используемые в Законе об Образовании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810491" y="1911928"/>
            <a:ext cx="9489956" cy="4051874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</a:pPr>
            <a:r>
              <a:rPr lang="ru-RU" b="1" dirty="0">
                <a:latin typeface="+mj-lt"/>
              </a:rPr>
              <a:t>19-2) лица (дети) с особыми образовательными потребностями, которые испытывают </a:t>
            </a:r>
            <a:r>
              <a:rPr lang="ru-RU" b="1" dirty="0">
                <a:solidFill>
                  <a:srgbClr val="002060"/>
                </a:solidFill>
                <a:latin typeface="+mj-lt"/>
              </a:rPr>
              <a:t>постоянные или временные потребности в специальных условиях </a:t>
            </a:r>
            <a:r>
              <a:rPr lang="ru-RU" b="1" dirty="0">
                <a:latin typeface="+mj-lt"/>
              </a:rPr>
              <a:t>для получения образования соответствующего уровня и дополнительного образования;</a:t>
            </a:r>
          </a:p>
          <a:p>
            <a:pPr marL="0" indent="0" eaLnBrk="1" hangingPunct="1">
              <a:spcBef>
                <a:spcPts val="0"/>
              </a:spcBef>
              <a:buNone/>
            </a:pPr>
            <a:endParaRPr lang="ru-RU" b="1" dirty="0">
              <a:latin typeface="+mj-lt"/>
            </a:endParaRPr>
          </a:p>
          <a:p>
            <a:pPr eaLnBrk="1" hangingPunct="1">
              <a:spcBef>
                <a:spcPts val="0"/>
              </a:spcBef>
            </a:pPr>
            <a:r>
              <a:rPr lang="ru-RU" altLang="ru-RU" dirty="0">
                <a:latin typeface="+mj-lt"/>
              </a:rPr>
              <a:t>– </a:t>
            </a:r>
            <a:r>
              <a:rPr lang="ru-RU" altLang="ru-RU" sz="2400" b="1" dirty="0">
                <a:solidFill>
                  <a:srgbClr val="002060"/>
                </a:solidFill>
                <a:latin typeface="+mj-lt"/>
              </a:rPr>
              <a:t>это вновь возникший и еще не устоявшийся термин, который возникает во всех странах мира при переходе от унитарного к открытому гражданскому обществу, когда оно осознает необходимость отразить в языке свое меняющееся отношение к детям с нарушениями в развитии, новое понимание их прав.</a:t>
            </a:r>
            <a:endParaRPr lang="ru-RU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10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A9C0B-EA53-44BE-BA32-6C480B1EB04F}" type="slidenum">
              <a:rPr lang="ru-RU" smtClean="0"/>
              <a:pPr/>
              <a:t>4</a:t>
            </a:fld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500539"/>
              </p:ext>
            </p:extLst>
          </p:nvPr>
        </p:nvGraphicFramePr>
        <p:xfrm>
          <a:off x="555811" y="242049"/>
          <a:ext cx="10200749" cy="591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00900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085700" y="523433"/>
            <a:ext cx="8714081" cy="102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Инклюзивность мы рассматриваем  как принцип системы общего образования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65018" y="2379517"/>
            <a:ext cx="10688782" cy="379744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все дети поступают в обычные школы, если только не имеют серьезных причин, заставляющих поступать иначе;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школьное обучение ориентировано на детей с различными возможностями;</a:t>
            </a:r>
          </a:p>
        </p:txBody>
      </p:sp>
    </p:spTree>
    <p:extLst>
      <p:ext uri="{BB962C8B-B14F-4D97-AF65-F5344CB8AC3E}">
        <p14:creationId xmlns:p14="http://schemas.microsoft.com/office/powerpoint/2010/main" val="391278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Инклюзивность как принцип системы общего образования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085699" y="1769800"/>
            <a:ext cx="9506100" cy="41940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+mj-lt"/>
              </a:rPr>
              <a:t>отсутствует «сортировка» и </a:t>
            </a:r>
            <a:r>
              <a:rPr lang="ru-RU" b="1" dirty="0" err="1">
                <a:solidFill>
                  <a:srgbClr val="0070C0"/>
                </a:solidFill>
                <a:latin typeface="+mj-lt"/>
              </a:rPr>
              <a:t>отбраковывание</a:t>
            </a:r>
            <a:r>
              <a:rPr lang="ru-RU" b="1" dirty="0">
                <a:solidFill>
                  <a:srgbClr val="0070C0"/>
                </a:solidFill>
                <a:latin typeface="+mj-lt"/>
              </a:rPr>
              <a:t> детей</a:t>
            </a:r>
          </a:p>
          <a:p>
            <a:pPr marL="101597" indent="0">
              <a:buNone/>
            </a:pPr>
            <a:endParaRPr lang="ru-RU" b="1" dirty="0">
              <a:solidFill>
                <a:srgbClr val="0070C0"/>
              </a:solidFill>
              <a:latin typeface="+mj-lt"/>
            </a:endParaRPr>
          </a:p>
          <a:p>
            <a:r>
              <a:rPr lang="ru-RU" b="1" dirty="0">
                <a:solidFill>
                  <a:srgbClr val="0070C0"/>
                </a:solidFill>
                <a:latin typeface="+mj-lt"/>
              </a:rPr>
              <a:t>количество детей с ООП, обучающихся в школе  находится в естественной пропорции в отношении всей детской популяции (10%).</a:t>
            </a:r>
          </a:p>
        </p:txBody>
      </p:sp>
    </p:spTree>
    <p:extLst>
      <p:ext uri="{BB962C8B-B14F-4D97-AF65-F5344CB8AC3E}">
        <p14:creationId xmlns:p14="http://schemas.microsoft.com/office/powerpoint/2010/main" val="248426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087318" y="332656"/>
            <a:ext cx="7384246" cy="108012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Международная правовая  основа инклюзивного образования в Казахстане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xfrm>
            <a:off x="2025576" y="1989140"/>
            <a:ext cx="7778824" cy="413702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  <a:defRPr/>
            </a:pPr>
            <a:r>
              <a:rPr lang="ru-RU" sz="2400" b="1" dirty="0"/>
              <a:t>Конвенция  ООН «О борьбе с дискриминацией в области образования» (1960 г)</a:t>
            </a:r>
            <a:endParaRPr lang="ru-RU" sz="2400" dirty="0"/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ru-RU" sz="2400" b="1" i="1" dirty="0">
                <a:solidFill>
                  <a:srgbClr val="0070C0"/>
                </a:solidFill>
              </a:rPr>
              <a:t>Основная идея</a:t>
            </a:r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ru-RU" sz="2400" b="1" dirty="0">
                <a:solidFill>
                  <a:srgbClr val="002060"/>
                </a:solidFill>
              </a:rPr>
              <a:t>право на общедоступность образования и на равные условия в отношении качества обучения.</a:t>
            </a:r>
          </a:p>
          <a:p>
            <a:pPr marL="0" indent="0">
              <a:buNone/>
              <a:defRPr/>
            </a:pPr>
            <a:endParaRPr lang="ru-RU" sz="1800" b="1" dirty="0"/>
          </a:p>
          <a:p>
            <a:pPr marL="0" indent="0">
              <a:buNone/>
              <a:defRPr/>
            </a:pPr>
            <a:r>
              <a:rPr lang="ru-RU" sz="2133" b="1" dirty="0">
                <a:solidFill>
                  <a:srgbClr val="FF0000"/>
                </a:solidFill>
              </a:rPr>
              <a:t>Ратифицирована  Правительством  РК в январе 2016 г.</a:t>
            </a:r>
          </a:p>
          <a:p>
            <a:pPr marL="0" indent="0">
              <a:buNone/>
              <a:defRPr/>
            </a:pPr>
            <a:endParaRPr lang="ru-RU" sz="1800" dirty="0"/>
          </a:p>
        </p:txBody>
      </p:sp>
      <p:pic>
        <p:nvPicPr>
          <p:cNvPr id="4" name="Объект 8" descr="Дети инвалиды рисунок векторы, картинки, клипарт Дети инвалиды рисунок |  скачать на Depositphotos">
            <a:extLst>
              <a:ext uri="{FF2B5EF4-FFF2-40B4-BE49-F238E27FC236}">
                <a16:creationId xmlns:a16="http://schemas.microsoft.com/office/drawing/2014/main" id="{65F9A6A9-7CB4-4BC0-9C54-60A41AF7D13D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19464" y="549640"/>
            <a:ext cx="2238529" cy="11691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893618" y="623888"/>
            <a:ext cx="9164782" cy="1281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Международная правовая  основа инклюзивного образования в Казахстане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3164" y="2535382"/>
            <a:ext cx="9426025" cy="3595544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b="1" dirty="0"/>
              <a:t>Конвенция ООН «О правах инвалидов» (2006)</a:t>
            </a:r>
            <a:endParaRPr lang="ru-RU" dirty="0"/>
          </a:p>
          <a:p>
            <a:pPr marL="0" indent="0">
              <a:buNone/>
              <a:defRPr/>
            </a:pPr>
            <a:r>
              <a:rPr lang="ru-RU" dirty="0"/>
              <a:t> Обеспечение </a:t>
            </a:r>
            <a:r>
              <a:rPr lang="ru-RU" b="1" dirty="0"/>
              <a:t>инклюзивного</a:t>
            </a:r>
            <a:r>
              <a:rPr lang="ru-RU" dirty="0"/>
              <a:t> образования на всех ступенях образования и обучение на протяжении всей жизни.</a:t>
            </a:r>
          </a:p>
          <a:p>
            <a:pPr marL="0" indent="0">
              <a:buNone/>
              <a:defRPr/>
            </a:pPr>
            <a:r>
              <a:rPr lang="ru-RU" sz="2400" dirty="0">
                <a:solidFill>
                  <a:srgbClr val="C00000"/>
                </a:solidFill>
              </a:rPr>
              <a:t>Ратифицирована Правительством РК в феврале 2015 года.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7774" y="114151"/>
            <a:ext cx="10515600" cy="710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Lato" panose="020F050202020403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5400000">
            <a:off x="-395962" y="3558776"/>
            <a:ext cx="894043" cy="107576"/>
            <a:chOff x="5579140" y="4040369"/>
            <a:chExt cx="894043" cy="179362"/>
          </a:xfrm>
        </p:grpSpPr>
        <p:sp>
          <p:nvSpPr>
            <p:cNvPr id="6" name="Rectangle 5"/>
            <p:cNvSpPr/>
            <p:nvPr/>
          </p:nvSpPr>
          <p:spPr>
            <a:xfrm>
              <a:off x="5579140" y="4044919"/>
              <a:ext cx="157003" cy="1748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68547" y="4044919"/>
              <a:ext cx="157003" cy="1748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2161" y="4042003"/>
              <a:ext cx="157003" cy="1748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4312" y="4040369"/>
              <a:ext cx="157003" cy="17481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16180" y="4042003"/>
              <a:ext cx="157003" cy="1748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958859" y="980728"/>
            <a:ext cx="2189582" cy="1006554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Модели мониторинга и поддержки детей раннего возраста</a:t>
            </a:r>
          </a:p>
          <a:p>
            <a:pPr marL="3175" algn="ctr">
              <a:buClr>
                <a:srgbClr val="8DC63F"/>
              </a:buClr>
              <a:tabLst>
                <a:tab pos="0" algn="l"/>
              </a:tabLst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(проекты </a:t>
            </a:r>
            <a:r>
              <a:rPr lang="en-US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UNICEF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498813" y="980729"/>
            <a:ext cx="1386499" cy="1006554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Раннее выявление рисков и нуждаемости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178173" y="996830"/>
            <a:ext cx="1658619" cy="1006786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kk-KZ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Обеспечение доступа к услугам ранней поддержки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132688" y="996829"/>
            <a:ext cx="1937184" cy="1006786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kk-KZ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Укрепление систем образования и ухода для оказания комплексных услуг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72200" y="980728"/>
            <a:ext cx="2051174" cy="1022887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kk-KZ" sz="1050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r>
              <a:rPr lang="kk-KZ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С</a:t>
            </a: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оциально-образовательная модель, ориентированная на семью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35755" y="2348880"/>
            <a:ext cx="2250498" cy="96069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Концептуальная модель инклюзивности и доступности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 школьного образования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473177" y="2357786"/>
            <a:ext cx="1432119" cy="938112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Оценка</a:t>
            </a:r>
            <a:r>
              <a:rPr kumimoji="0" lang="kk-KZ" sz="1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особых образовательных потребностей </a:t>
            </a:r>
            <a:r>
              <a:rPr kumimoji="0" lang="kk-KZ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4071" y="2357785"/>
            <a:ext cx="3885744" cy="960697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200" dirty="0">
              <a:solidFill>
                <a:srgbClr val="293744">
                  <a:lumMod val="75000"/>
                </a:srgbClr>
              </a:solidFill>
              <a:latin typeface="Century Gothic" pitchFamily="34" charset="0"/>
            </a:endParaRPr>
          </a:p>
          <a:p>
            <a:pPr lvl="0" algn="ctr"/>
            <a:r>
              <a:rPr lang="ru-RU" sz="1200" b="1" dirty="0">
                <a:solidFill>
                  <a:srgbClr val="293744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 инструментария: выработка методических подходов, приемов, дидактических сред, технологий по оценке и включению детей с ООП в образовательную среду</a:t>
            </a:r>
            <a:endParaRPr lang="ru-K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180975" algn="l"/>
              </a:tabLst>
              <a:defRPr/>
            </a:pP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354871" y="2527186"/>
            <a:ext cx="2045192" cy="2896276"/>
          </a:xfrm>
          <a:prstGeom prst="rect">
            <a:avLst/>
          </a:prstGeom>
          <a:ln w="1905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algn="ctr">
              <a:buClr>
                <a:srgbClr val="8DC63F"/>
              </a:buClr>
              <a:tabLst>
                <a:tab pos="0" algn="l"/>
              </a:tabLst>
              <a:defRPr/>
            </a:pPr>
            <a:r>
              <a:rPr lang="ru-RU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СТРАТЕГИИ ДЛЯ УЛУЧШЕНИЯ ИНКЛЮЗИВНОГО ОБРАЗОВАНИЯ, СПОСОБСТВУЮЩИЕ   ФОРМИРОВАНИЮ ИНКЛЮЗИВНОЙ ПОЛИТИКИ, ИНКЛЮЗИВНОЙ КУЛЬТУРЫ, ИНКЛЮЗИВНОЙ ПРАКТИКИ  </a:t>
            </a:r>
            <a:endParaRPr kumimoji="0" lang="kk-KZ" sz="12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175" algn="ctr">
              <a:buClr>
                <a:srgbClr val="8DC63F"/>
              </a:buClr>
              <a:tabLst>
                <a:tab pos="0" algn="l"/>
              </a:tabLst>
              <a:defRPr/>
            </a:pPr>
            <a:endParaRPr lang="ru-RU" sz="1200" b="1" dirty="0">
              <a:solidFill>
                <a:srgbClr val="293744">
                  <a:lumMod val="7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935755" y="3511952"/>
            <a:ext cx="2212686" cy="96069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ru-RU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Инклюзивно-ориентированная подготовка педагогов 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477922" y="4640097"/>
            <a:ext cx="1430487" cy="877136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ru-RU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Доступность ресурсов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477922" y="3509549"/>
            <a:ext cx="1430486" cy="960697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lang="kk-KZ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Формирование и развитие  компетенций педагогов  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144073" y="4661315"/>
            <a:ext cx="3885744" cy="855918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kk-KZ" sz="11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 </a:t>
            </a:r>
            <a:r>
              <a:rPr lang="kk-KZ" sz="1200" b="1" dirty="0">
                <a:solidFill>
                  <a:srgbClr val="293744">
                    <a:lumMod val="75000"/>
                  </a:srgbClr>
                </a:solidFill>
                <a:latin typeface="Century Gothic" pitchFamily="34" charset="0"/>
              </a:rPr>
              <a:t>Социальная, психологическая, педагогическая, цифрованая, информационная доступность высшего образования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3165529" y="1304764"/>
            <a:ext cx="307648" cy="396044"/>
          </a:xfrm>
          <a:prstGeom prst="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4902400" y="1304764"/>
            <a:ext cx="258444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6836793" y="1304764"/>
            <a:ext cx="28803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Стрелка вправо 56"/>
          <p:cNvSpPr/>
          <p:nvPr/>
        </p:nvSpPr>
        <p:spPr>
          <a:xfrm>
            <a:off x="9066839" y="1268760"/>
            <a:ext cx="28803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3203340" y="2639751"/>
            <a:ext cx="278384" cy="396044"/>
          </a:xfrm>
          <a:prstGeom prst="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Стрелка вправо 58"/>
          <p:cNvSpPr/>
          <p:nvPr/>
        </p:nvSpPr>
        <p:spPr>
          <a:xfrm>
            <a:off x="4910960" y="2649561"/>
            <a:ext cx="216024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Стрелка вправо 60"/>
          <p:cNvSpPr/>
          <p:nvPr/>
        </p:nvSpPr>
        <p:spPr>
          <a:xfrm>
            <a:off x="3193692" y="3799954"/>
            <a:ext cx="288032" cy="396044"/>
          </a:xfrm>
          <a:prstGeom prst="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3185145" y="4842914"/>
            <a:ext cx="288032" cy="396044"/>
          </a:xfrm>
          <a:prstGeom prst="rightArrow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4910961" y="3769975"/>
            <a:ext cx="216023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Стрелка вправо 91"/>
          <p:cNvSpPr/>
          <p:nvPr/>
        </p:nvSpPr>
        <p:spPr>
          <a:xfrm>
            <a:off x="4908268" y="4825822"/>
            <a:ext cx="22726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Стрелка вправо 92"/>
          <p:cNvSpPr/>
          <p:nvPr/>
        </p:nvSpPr>
        <p:spPr>
          <a:xfrm>
            <a:off x="9048328" y="2649561"/>
            <a:ext cx="28803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Стрелка вправо 93"/>
          <p:cNvSpPr/>
          <p:nvPr/>
        </p:nvSpPr>
        <p:spPr>
          <a:xfrm>
            <a:off x="9048328" y="4869160"/>
            <a:ext cx="28803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30449" y="902742"/>
            <a:ext cx="10870250" cy="11008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15805" y="2305119"/>
            <a:ext cx="11049818" cy="35721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Прямая соединительная линия 96"/>
          <p:cNvCxnSpPr/>
          <p:nvPr/>
        </p:nvCxnSpPr>
        <p:spPr>
          <a:xfrm>
            <a:off x="739910" y="6381328"/>
            <a:ext cx="108607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14BC779-44D2-6FB5-642D-77D89ED2DEF0}"/>
              </a:ext>
            </a:extLst>
          </p:cNvPr>
          <p:cNvSpPr/>
          <p:nvPr/>
        </p:nvSpPr>
        <p:spPr>
          <a:xfrm>
            <a:off x="907774" y="4625020"/>
            <a:ext cx="2212686" cy="892212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31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63F"/>
              </a:buClr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itchFamily="34" charset="0"/>
                <a:ea typeface="+mn-ea"/>
                <a:cs typeface="+mn-cs"/>
              </a:rPr>
              <a:t>Поддержка студентов с «особыми нуждами» в высшем образовании  </a:t>
            </a:r>
          </a:p>
        </p:txBody>
      </p:sp>
      <p:sp>
        <p:nvSpPr>
          <p:cNvPr id="15" name="Стрелка вправо 93">
            <a:extLst>
              <a:ext uri="{FF2B5EF4-FFF2-40B4-BE49-F238E27FC236}">
                <a16:creationId xmlns:a16="http://schemas.microsoft.com/office/drawing/2014/main" id="{EB92701B-23BE-F2D3-F0F2-67F1BCC55C40}"/>
              </a:ext>
            </a:extLst>
          </p:cNvPr>
          <p:cNvSpPr/>
          <p:nvPr/>
        </p:nvSpPr>
        <p:spPr>
          <a:xfrm>
            <a:off x="9048328" y="3769975"/>
            <a:ext cx="288032" cy="396044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075B7E7-07A0-E21A-0E1E-37C777074D9B}"/>
              </a:ext>
            </a:extLst>
          </p:cNvPr>
          <p:cNvSpPr/>
          <p:nvPr/>
        </p:nvSpPr>
        <p:spPr>
          <a:xfrm>
            <a:off x="5135526" y="3509550"/>
            <a:ext cx="3898838" cy="960696"/>
          </a:xfrm>
          <a:prstGeom prst="rect">
            <a:avLst/>
          </a:prstGeom>
          <a:ln w="1905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endParaRPr lang="ru-RU" sz="1100" dirty="0">
              <a:solidFill>
                <a:srgbClr val="293744">
                  <a:lumMod val="75000"/>
                </a:srgbClr>
              </a:solidFill>
              <a:latin typeface="Century Gothic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>
                <a:tab pos="180975" algn="l"/>
              </a:tabLst>
              <a:defRPr/>
            </a:pPr>
            <a:endParaRPr kumimoji="0" lang="ru-RU" sz="1100" i="0" u="none" strike="noStrike" kern="1200" cap="none" spc="0" normalizeH="0" baseline="0" noProof="0" dirty="0">
              <a:ln>
                <a:noFill/>
              </a:ln>
              <a:solidFill>
                <a:srgbClr val="293744">
                  <a:lumMod val="75000"/>
                </a:srgb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C49ED5-C63A-5204-AF2F-735A971EF4D2}"/>
              </a:ext>
            </a:extLst>
          </p:cNvPr>
          <p:cNvSpPr txBox="1"/>
          <p:nvPr/>
        </p:nvSpPr>
        <p:spPr>
          <a:xfrm>
            <a:off x="5117015" y="3666731"/>
            <a:ext cx="388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Улучшение преподавания – методики на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эффективности учителей в применении инклюзивных практик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29374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ru-KZ" sz="1100" b="1" i="0" u="none" strike="noStrike" kern="120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CE38B3-F2EB-CFCB-7A64-8B308ECE3372}"/>
              </a:ext>
            </a:extLst>
          </p:cNvPr>
          <p:cNvSpPr txBox="1"/>
          <p:nvPr/>
        </p:nvSpPr>
        <p:spPr>
          <a:xfrm>
            <a:off x="-78315" y="160876"/>
            <a:ext cx="122886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ИССЛЕДОВАНИЯ, НАПРАВЛЕННЫЕ НА ИНСТИТУЦИОНАЛЬНУЮ ПОДДЕРЖКУ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ИНКЛЮЗИВНОГО ОБРАЗОВАНИЯ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9346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1829</Words>
  <Application>Microsoft Office PowerPoint</Application>
  <PresentationFormat>Widescreen</PresentationFormat>
  <Paragraphs>281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Century Gothic</vt:lpstr>
      <vt:lpstr>Lucida Sans Unicode</vt:lpstr>
      <vt:lpstr>Roboto</vt:lpstr>
      <vt:lpstr>Segoe UI Semibold</vt:lpstr>
      <vt:lpstr>Times New Roman</vt:lpstr>
      <vt:lpstr>Wingdings</vt:lpstr>
      <vt:lpstr>Тема Office</vt:lpstr>
      <vt:lpstr>PowerPoint Presentation</vt:lpstr>
      <vt:lpstr>В Законе «Об образовании» Республики Казахстан</vt:lpstr>
      <vt:lpstr> Статья 1. Основные понятия, используемые в Законе об Образовании </vt:lpstr>
      <vt:lpstr>PowerPoint Presentation</vt:lpstr>
      <vt:lpstr>Инклюзивность мы рассматриваем  как принцип системы общего образования</vt:lpstr>
      <vt:lpstr>Инклюзивность как принцип системы общего образования</vt:lpstr>
      <vt:lpstr>Международная правовая  основа инклюзивного образования в Казахстане</vt:lpstr>
      <vt:lpstr>Международная правовая  основа инклюзивного образования в Казахстане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 Ертасова</dc:creator>
  <cp:lastModifiedBy>Zhanabay Aishuak</cp:lastModifiedBy>
  <cp:revision>66</cp:revision>
  <cp:lastPrinted>2024-10-18T07:30:58Z</cp:lastPrinted>
  <dcterms:created xsi:type="dcterms:W3CDTF">2024-03-12T05:28:38Z</dcterms:created>
  <dcterms:modified xsi:type="dcterms:W3CDTF">2025-02-20T02:49:40Z</dcterms:modified>
</cp:coreProperties>
</file>